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11"/>
  </p:notesMasterIdLst>
  <p:handoutMasterIdLst>
    <p:handoutMasterId r:id="rId12"/>
  </p:handoutMasterIdLst>
  <p:sldIdLst>
    <p:sldId id="259" r:id="rId3"/>
    <p:sldId id="270" r:id="rId4"/>
    <p:sldId id="260" r:id="rId5"/>
    <p:sldId id="323" r:id="rId6"/>
    <p:sldId id="324" r:id="rId7"/>
    <p:sldId id="279" r:id="rId8"/>
    <p:sldId id="325" r:id="rId9"/>
    <p:sldId id="314" r:id="rId10"/>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372">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A3F8"/>
    <a:srgbClr val="85E0E0"/>
    <a:srgbClr val="269999"/>
    <a:srgbClr val="000000"/>
    <a:srgbClr val="FFFFFF"/>
    <a:srgbClr val="0F0634"/>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9976" autoAdjust="0"/>
  </p:normalViewPr>
  <p:slideViewPr>
    <p:cSldViewPr showGuides="1">
      <p:cViewPr varScale="1">
        <p:scale>
          <a:sx n="69" d="100"/>
          <a:sy n="69" d="100"/>
        </p:scale>
        <p:origin x="870" y="66"/>
      </p:cViewPr>
      <p:guideLst>
        <p:guide orient="horz" pos="5372"/>
        <p:guide pos="5759"/>
      </p:guideLst>
    </p:cSldViewPr>
  </p:slideViewPr>
  <p:outlineViewPr>
    <p:cViewPr>
      <p:scale>
        <a:sx n="33" d="100"/>
        <a:sy n="33" d="100"/>
      </p:scale>
      <p:origin x="0" y="0"/>
    </p:cViewPr>
  </p:outlineViewPr>
  <p:notesTextViewPr>
    <p:cViewPr>
      <p:scale>
        <a:sx n="1" d="1"/>
        <a:sy n="1" d="1"/>
      </p:scale>
      <p:origin x="0" y="0"/>
    </p:cViewPr>
  </p:notesTextViewPr>
  <p:sorterViewPr>
    <p:cViewPr>
      <p:scale>
        <a:sx n="52" d="100"/>
        <a:sy n="52" d="100"/>
      </p:scale>
      <p:origin x="0" y="0"/>
    </p:cViewPr>
  </p:sorterViewPr>
  <p:notesViewPr>
    <p:cSldViewPr showGuides="1">
      <p:cViewPr varScale="1">
        <p:scale>
          <a:sx n="55" d="100"/>
          <a:sy n="55" d="100"/>
        </p:scale>
        <p:origin x="2130" y="84"/>
      </p:cViewPr>
      <p:guideLst>
        <p:guide orient="horz" pos="2880"/>
        <p:guide pos="2160"/>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1/13/2023</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a:t>
            </a:fld>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1/13/2023</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US"/>
              <a:t>Apa itu kanker kulit? Kanker kulit merupakan sel tidak normal yang tumbuh pada kulit. Kanker kulit terjadi Ketika sel kulit mengalami kerusakan karena beberapa faktor, seperti terpapar sinar UV secara berlebih. Terdapat tiga tipe utama kanker kulit, yaitu BCC, SCC, dan MEL. BCC dan SCC merupakan kanker kulit non-melanoma. Dari seluruh kasus kanker di Indonesia, kanker kulit menyumbang 7.8% kasus. Bahkan terdapat jenis kanker kulit yang mematikan, yaitu Melanoma yang menyumbang 75% </a:t>
            </a:r>
            <a:r>
              <a:rPr lang="en-US" b="1"/>
              <a:t>kematian </a:t>
            </a:r>
            <a:r>
              <a:rPr lang="en-US"/>
              <a:t>dari keseluruhan kasus kanker kulit.</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Kanker kulit dapat dideteksi melalui pemeriksaan dokter menggunakan fitur ABCDE. A merupakan </a:t>
            </a:r>
            <a:r>
              <a:rPr lang="en-US" i="1"/>
              <a:t>asymmetry</a:t>
            </a:r>
            <a:r>
              <a:rPr lang="en-US" i="0"/>
              <a:t> yang menggambarkan ketidaksimetrisan bentuk kanker. B merupakan </a:t>
            </a:r>
            <a:r>
              <a:rPr lang="en-US" i="1"/>
              <a:t>border </a:t>
            </a:r>
            <a:r>
              <a:rPr lang="en-US" i="0"/>
              <a:t>yang menggambarkan tepian kabur pada kanker. C merupakan </a:t>
            </a:r>
            <a:r>
              <a:rPr lang="en-US" i="1"/>
              <a:t>color </a:t>
            </a:r>
            <a:r>
              <a:rPr lang="en-US" i="0"/>
              <a:t>yang menggambarkan kombinasi warna pada kanker. D merupaka </a:t>
            </a:r>
            <a:r>
              <a:rPr lang="en-US" i="1"/>
              <a:t>diameter </a:t>
            </a:r>
            <a:r>
              <a:rPr lang="en-US" i="0"/>
              <a:t>yang menggambarkan ukuran kanker. E merupakan </a:t>
            </a:r>
            <a:r>
              <a:rPr lang="en-US" i="1"/>
              <a:t>evolve </a:t>
            </a:r>
            <a:r>
              <a:rPr lang="en-US" i="0"/>
              <a:t>yang menggambarkan perkembangan kanker kulit dari waktu ke waktu.</a:t>
            </a: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===PAPER MACHINE LEARNING===</a:t>
            </a:r>
          </a:p>
          <a:p>
            <a:pPr marL="0" marR="0" lvl="0" indent="0" algn="l" defTabSz="1632753" rtl="0" eaLnBrk="1" fontAlgn="auto" latinLnBrk="0" hangingPunct="1">
              <a:lnSpc>
                <a:spcPct val="100000"/>
              </a:lnSpc>
              <a:spcBef>
                <a:spcPts val="0"/>
              </a:spcBef>
              <a:spcAft>
                <a:spcPts val="0"/>
              </a:spcAft>
              <a:buClrTx/>
              <a:buSzTx/>
              <a:buFontTx/>
              <a:buNone/>
              <a:tabLst/>
              <a:defRPr/>
            </a:pPr>
            <a:r>
              <a:rPr lang="en-US"/>
              <a:t>1. Thanh, dkk. </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Pre-processing using </a:t>
            </a:r>
            <a:r>
              <a:rPr lang="en-US" b="1"/>
              <a:t>Adaptive Principal Curvature (detect hair)</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Segmentation using </a:t>
            </a:r>
            <a:r>
              <a:rPr lang="en-US" b="1"/>
              <a:t>Colour Normalization</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Feature Extraction using </a:t>
            </a:r>
            <a:r>
              <a:rPr lang="en-US" b="1"/>
              <a:t>ABCD Rule</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Accuracy </a:t>
            </a:r>
            <a:r>
              <a:rPr lang="en-US" b="1"/>
              <a:t>96.6%</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2. Alasadi &amp; Alsafy</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Pre-processing using </a:t>
            </a:r>
            <a:r>
              <a:rPr lang="en-US" b="1"/>
              <a:t>Dull Razor, Median Filter (noise removal), Contrast Enhancement</a:t>
            </a:r>
            <a:endParaRPr lang="en-US"/>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Segmentation using </a:t>
            </a:r>
            <a:r>
              <a:rPr lang="en-US" b="1"/>
              <a:t>Morphological Operations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Feature Extraction (Benign Malignant) using </a:t>
            </a:r>
            <a:r>
              <a:rPr lang="en-US" b="1"/>
              <a:t>Color Features, Shape Features (asymmetry, irregularity, diameter), Texture Features (tamura method)</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Feature Extraction (Malignant Melanoma) using </a:t>
            </a:r>
            <a:r>
              <a:rPr lang="en-US" b="1"/>
              <a:t>Color Features, Geometry Features, Texture Features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Classification using </a:t>
            </a:r>
            <a:r>
              <a:rPr lang="en-US" b="1"/>
              <a:t>NN</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Accuracy </a:t>
            </a:r>
            <a:r>
              <a:rPr lang="en-US" b="1"/>
              <a:t>98%</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Dataset: </a:t>
            </a:r>
            <a:r>
              <a:rPr lang="en-US" b="1"/>
              <a:t>200</a:t>
            </a:r>
            <a:r>
              <a:rPr lang="en-US"/>
              <a:t> images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3. Supaha,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Pre-processing using </a:t>
            </a:r>
            <a:r>
              <a:rPr lang="en-US" b="1"/>
              <a:t>median filter, morphological operation, histogram equalization, dan resize</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Feature Extraction using </a:t>
            </a:r>
            <a:r>
              <a:rPr lang="en-US" b="1"/>
              <a:t>GLCM</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Classification using </a:t>
            </a:r>
            <a:r>
              <a:rPr lang="en-US" b="1"/>
              <a:t>SVM</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4. Sreelatha,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Pre-processing using </a:t>
            </a:r>
            <a:r>
              <a:rPr lang="en-US" b="1"/>
              <a:t>Gabor, Gaussian Filter</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Segmentation using </a:t>
            </a:r>
            <a:r>
              <a:rPr lang="en-US" b="1"/>
              <a:t>Gradient and Feature Adaptive Contour (GFAC)</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Dice Score </a:t>
            </a:r>
            <a:r>
              <a:rPr lang="en-US" b="1"/>
              <a:t>97.08%</a:t>
            </a:r>
            <a:endParaRPr lang="en-US" b="0"/>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5. Hasan,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Pre-processing using </a:t>
            </a:r>
            <a:r>
              <a:rPr lang="en-US" b="1"/>
              <a:t>median filter, dull razor, dan contrast adjustment</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Segmentation using </a:t>
            </a:r>
            <a:r>
              <a:rPr lang="en-US" b="1"/>
              <a:t>otsu, k-means, fuzzy c-means</a:t>
            </a:r>
            <a:endParaRPr lang="en-US" b="0"/>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Feature Extraction using </a:t>
            </a:r>
            <a:r>
              <a:rPr lang="en-US" b="1"/>
              <a:t>ABCD Rule</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is </a:t>
            </a:r>
            <a:r>
              <a:rPr lang="en-US" b="1"/>
              <a:t>91.1% </a:t>
            </a:r>
            <a:r>
              <a:rPr lang="en-US" b="0"/>
              <a:t>for melanoma and </a:t>
            </a:r>
            <a:r>
              <a:rPr lang="en-US" b="1"/>
              <a:t>92.4%</a:t>
            </a:r>
            <a:r>
              <a:rPr lang="en-US" b="0"/>
              <a:t> for benign</a:t>
            </a: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a:t>6. Ma,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a:t>Feature Extraction using </a:t>
            </a:r>
            <a:r>
              <a:rPr lang="en-US" b="1"/>
              <a:t>ABCD, GLCM, and HOG </a:t>
            </a:r>
            <a:r>
              <a:rPr lang="en-US" b="0"/>
              <a:t>(GLCM and HOG for texture feature)</a:t>
            </a:r>
            <a:endParaRPr lang="en-US" b="1"/>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Segmentation using </a:t>
            </a:r>
            <a:r>
              <a:rPr lang="en-US" b="1"/>
              <a:t>Geodesic Active Contour (GAC)</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Classification using </a:t>
            </a:r>
            <a:r>
              <a:rPr lang="en-US" b="1"/>
              <a:t>SVM, KNN, and Naïve Bayes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is </a:t>
            </a:r>
            <a:r>
              <a:rPr lang="en-US" b="1"/>
              <a:t>97.8%</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are </a:t>
            </a:r>
            <a:r>
              <a:rPr lang="en-US" b="1"/>
              <a:t>1000</a:t>
            </a:r>
            <a:r>
              <a:rPr lang="en-US" b="0"/>
              <a:t> images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7. Ratnasari,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Feature Extraction using </a:t>
            </a:r>
            <a:r>
              <a:rPr lang="en-US" b="1"/>
              <a:t>ABCD Rule</a:t>
            </a:r>
            <a:endParaRPr lang="en-US" b="0"/>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Classification using </a:t>
            </a:r>
            <a:r>
              <a:rPr lang="en-US" b="1"/>
              <a:t>KNN</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are 20 images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is </a:t>
            </a:r>
            <a:r>
              <a:rPr lang="en-US" b="1"/>
              <a:t>91.6%</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Meskipun ML memiliki akurasi yang cukup tinggi pada beberapa kasus, ML tidak efektif dalam kasus diagnosis yang kompleks dalam praktik klinis. Pada umumnya, ML mendeteksi kanker kulit dengan proses ekstraksi fitur dan klasifikasi terhadap fitur yang sudah diekstraksi. Berdasarkan hal tersebut, ML memiliki keterbatasan pada fitur yang dipakai dan tidak efektif pada studi kasus yang lebih luas.</a:t>
            </a: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1"/>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===PAPER CNN===</a:t>
            </a:r>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1. Zhang,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are 800 images with 600 training data and 200 testing data</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Detection method is YOLOv3</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91.3% for BCC and 90.9% for Bowen’s disease</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2. Nie,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are 200 images with accuracy of 82% mAP for YOLOv2</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Methods used are YOLOv1, YOLOv2, and YOLOv3</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3. Lie dan Seo</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Pre-processing used are cropping, resizeing, color correction, contrast adjustment, hair removal, and denoising</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Method used is Mask-RCNN</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are ISIC 2018 Dataset contains 10.015 images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80% for 7 classes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4. Hartanto dan Wibowo</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Methods used are MobileNet v2 and Faster R-CNN</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Classify actinic keratosis and melanoma that contains of 600 images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Faster R-CNN is better than MobileNet v2 with 87.2% and 86.3% accuracy</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5. Fu’adah,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Method used is CNN for classify 4 classes of skin cancer using ISIC dataset that consists of 4000 images with 1000 images each classes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is 99%</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6. Hasya,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Method used are CNN and YOLO which CNN for process skin images and YOLO for real-time detection with accuracy of 96% and 80%.</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used is HAM10.000 with 7 classes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0"/>
              <a:t>7. Nersisson, dkk.</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YOLO and GLCM (Traditional Features)</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Dataset used are 1031 benign and 248 malignant</a:t>
            </a:r>
          </a:p>
          <a:p>
            <a:pPr marL="342900" marR="0" lvl="0" indent="-342900" algn="l" defTabSz="1632753" rtl="0" eaLnBrk="1" fontAlgn="auto" latinLnBrk="0" hangingPunct="1">
              <a:lnSpc>
                <a:spcPct val="100000"/>
              </a:lnSpc>
              <a:spcBef>
                <a:spcPts val="0"/>
              </a:spcBef>
              <a:spcAft>
                <a:spcPts val="0"/>
              </a:spcAft>
              <a:buClrTx/>
              <a:buSzTx/>
              <a:buFontTx/>
              <a:buChar char="-"/>
              <a:tabLst/>
              <a:defRPr/>
            </a:pPr>
            <a:r>
              <a:rPr lang="en-US" b="0"/>
              <a:t>Accuracy 94%</a:t>
            </a:r>
          </a:p>
          <a:p>
            <a:pPr marL="342900" marR="0" lvl="0" indent="-342900" algn="l" defTabSz="1632753" rtl="0" eaLnBrk="1" fontAlgn="auto" latinLnBrk="0" hangingPunct="1">
              <a:lnSpc>
                <a:spcPct val="100000"/>
              </a:lnSpc>
              <a:spcBef>
                <a:spcPts val="0"/>
              </a:spcBef>
              <a:spcAft>
                <a:spcPts val="0"/>
              </a:spcAft>
              <a:buClrTx/>
              <a:buSzTx/>
              <a:buFontTx/>
              <a:buChar char="-"/>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b="1"/>
              <a:t>YOLO-v1</a:t>
            </a:r>
            <a:r>
              <a:rPr lang="en-US" b="0"/>
              <a:t> </a:t>
            </a:r>
            <a:r>
              <a:rPr lang="en-US"/>
              <a:t>&gt;&gt;&gt; memiliki </a:t>
            </a:r>
            <a:r>
              <a:rPr lang="en-US" i="1"/>
              <a:t>localization errors</a:t>
            </a:r>
            <a:r>
              <a:rPr lang="en-US"/>
              <a:t> yang lebih tinggi, akan tetapi memiliki prediksi FP yang lebih baik pada </a:t>
            </a:r>
            <a:r>
              <a:rPr lang="en-US" i="1"/>
              <a:t>background</a:t>
            </a:r>
            <a:r>
              <a:rPr lang="en-US"/>
              <a:t>.</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b="1"/>
              <a:t>YOLO-v2 (DarkNet-19) </a:t>
            </a:r>
            <a:r>
              <a:rPr lang="en-US"/>
              <a:t>&gt;&gt;&gt; dapat mendeteksi 9000 kelas, memiliki ukuran model yang berbeda meskipun jenis model sama sehingga mendapatkan 76.8 mAP pada 67 fps dan 78.6 mAP pada 40 fps, </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US"/>
          </a:p>
          <a:p>
            <a:pPr marL="0" marR="0" lvl="0" indent="0" algn="l" defTabSz="1632753" rtl="0" eaLnBrk="1" fontAlgn="auto" latinLnBrk="0" hangingPunct="1">
              <a:lnSpc>
                <a:spcPct val="100000"/>
              </a:lnSpc>
              <a:spcBef>
                <a:spcPts val="0"/>
              </a:spcBef>
              <a:spcAft>
                <a:spcPts val="0"/>
              </a:spcAft>
              <a:buClrTx/>
              <a:buSzTx/>
              <a:buFontTx/>
              <a:buNone/>
              <a:tabLst/>
              <a:defRPr/>
            </a:pPr>
            <a:r>
              <a:rPr lang="en-US" b="1"/>
              <a:t>YOLO-v3 (DarkNet-53) </a:t>
            </a:r>
            <a:r>
              <a:rPr lang="en-US" b="0"/>
              <a:t>&gt;&gt;&gt; dapat mendeteksi objek yang kecil karena memiliki 3 level output, memiliki akurasi yang sedikit lebih baik daripada SSD321 dan </a:t>
            </a:r>
            <a:r>
              <a:rPr lang="en-US" b="0" i="1"/>
              <a:t>inference time </a:t>
            </a:r>
            <a:r>
              <a:rPr lang="en-US" b="0" i="0"/>
              <a:t>3x lebih cepat, yaitu 22 ms daripada 61 ms pada SSD321.</a:t>
            </a: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endParaRPr lang="en-US" b="0"/>
          </a:p>
          <a:p>
            <a:pPr marL="0" marR="0" lvl="0" indent="0" algn="l" defTabSz="1632753" rtl="0" eaLnBrk="1" fontAlgn="auto" latinLnBrk="0" hangingPunct="1">
              <a:lnSpc>
                <a:spcPct val="100000"/>
              </a:lnSpc>
              <a:spcBef>
                <a:spcPts val="0"/>
              </a:spcBef>
              <a:spcAft>
                <a:spcPts val="0"/>
              </a:spcAft>
              <a:buClrTx/>
              <a:buSzTx/>
              <a:buFontTx/>
              <a:buNone/>
              <a:tabLst/>
              <a:defRPr/>
            </a:pPr>
            <a:r>
              <a:rPr lang="en-US" b="1"/>
              <a:t>YOLO-v4 () </a:t>
            </a:r>
            <a:r>
              <a:rPr lang="en-US" b="0"/>
              <a:t>&gt;&gt;&gt; </a:t>
            </a:r>
            <a:endParaRPr lang="en-US" b="1"/>
          </a:p>
        </p:txBody>
      </p:sp>
      <p:sp>
        <p:nvSpPr>
          <p:cNvPr id="4" name="Slide Number Placeholder 3"/>
          <p:cNvSpPr>
            <a:spLocks noGrp="1"/>
          </p:cNvSpPr>
          <p:nvPr>
            <p:ph type="sldNum" sz="quarter" idx="5"/>
          </p:nvPr>
        </p:nvSpPr>
        <p:spPr/>
        <p:txBody>
          <a:bodyPr/>
          <a:lstStyle/>
          <a:p>
            <a:fld id="{7481ECDC-7530-4EA9-86FD-4E56342A475C}" type="slidenum">
              <a:rPr lang="en-US" smtClean="0"/>
              <a:t>2</a:t>
            </a:fld>
            <a:endParaRPr lang="en-US"/>
          </a:p>
        </p:txBody>
      </p:sp>
    </p:spTree>
    <p:extLst>
      <p:ext uri="{BB962C8B-B14F-4D97-AF65-F5344CB8AC3E}">
        <p14:creationId xmlns:p14="http://schemas.microsoft.com/office/powerpoint/2010/main" val="923762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a:t>1. Penelitian ini memiliki 7 tahap dengan alur yang dimulai dari mendapatkan data kanker kulit dengan 8 kelas dari ISIC Challenge 2019, yaitu Basal Cell Carcinoma, Actinic Keratosis, Dermatofibroma, Melanoma, Nevus, Squamous Cell Carcinoma, dan Vascular Lesion</a:t>
                </a:r>
              </a:p>
              <a:p>
                <a:pPr marL="0" indent="0">
                  <a:buNone/>
                </a:pPr>
                <a:r>
                  <a:rPr lang="en-US"/>
                  <a:t>2. Kemudian, melakukan annotation dan resize sebagai tahap pre-processing.  Annotation merupakan proses pemberian bounding box pada objek. Hasil annotation berupa label seperti terlihat pada Tabel.</a:t>
                </a:r>
              </a:p>
              <a:p>
                <a:pPr marL="0" indent="0">
                  <a:buNone/>
                </a:pPr>
                <a:r>
                  <a:rPr lang="en-US"/>
                  <a:t>     1. Data Index menunjukkan urutan data</a:t>
                </a:r>
              </a:p>
              <a:p>
                <a:pPr marL="0" indent="0">
                  <a:buNone/>
                </a:pPr>
                <a:r>
                  <a:rPr lang="en-US"/>
                  <a:t>     2. Label Index menunjukkan jenis kelas pada objek</a:t>
                </a:r>
              </a:p>
              <a:p>
                <a:pPr marL="0" indent="0">
                  <a:buNone/>
                </a:pPr>
                <a:r>
                  <a:rPr lang="en-US" b="0" baseline="0"/>
                  <a:t>     </a:t>
                </a:r>
                <a:r>
                  <a:rPr lang="en-US" b="0"/>
                  <a:t>3. </a:t>
                </a:r>
                <a14:m>
                  <m:oMath xmlns:m="http://schemas.openxmlformats.org/officeDocument/2006/math">
                    <m:r>
                      <a:rPr lang="en-US" b="0" i="1" smtClean="0">
                        <a:latin typeface="Cambria Math" panose="02040503050406030204" pitchFamily="18" charset="0"/>
                      </a:rPr>
                      <m:t>𝑥</m:t>
                    </m:r>
                  </m:oMath>
                </a14:m>
                <a:r>
                  <a:rPr lang="en-US"/>
                  <a:t> dan </a:t>
                </a:r>
                <a14:m>
                  <m:oMath xmlns:m="http://schemas.openxmlformats.org/officeDocument/2006/math">
                    <m:r>
                      <a:rPr lang="en-US" b="0" i="1" smtClean="0">
                        <a:latin typeface="Cambria Math" panose="02040503050406030204" pitchFamily="18" charset="0"/>
                      </a:rPr>
                      <m:t>𝑦</m:t>
                    </m:r>
                  </m:oMath>
                </a14:m>
                <a:r>
                  <a:rPr lang="en-US"/>
                  <a:t> menunjukkan koordinat bounding</a:t>
                </a:r>
                <a:r>
                  <a:rPr lang="en-US" baseline="0"/>
                  <a:t> box yang telah dinormalisasi</a:t>
                </a:r>
              </a:p>
              <a:p>
                <a:pPr marL="0" indent="0">
                  <a:buNone/>
                </a:pPr>
                <a:r>
                  <a:rPr lang="en-US" b="0" baseline="0"/>
                  <a:t>     </a:t>
                </a:r>
                <a:r>
                  <a:rPr lang="en-US" b="0"/>
                  <a:t>4. </a:t>
                </a:r>
                <a14:m>
                  <m:oMath xmlns:m="http://schemas.openxmlformats.org/officeDocument/2006/math">
                    <m:r>
                      <a:rPr lang="en-US" b="0" i="1" smtClean="0">
                        <a:latin typeface="Cambria Math" panose="02040503050406030204" pitchFamily="18" charset="0"/>
                      </a:rPr>
                      <m:t>𝑤</m:t>
                    </m:r>
                  </m:oMath>
                </a14:m>
                <a:r>
                  <a:rPr lang="en-US"/>
                  <a:t> dan </a:t>
                </a:r>
                <a14:m>
                  <m:oMath xmlns:m="http://schemas.openxmlformats.org/officeDocument/2006/math">
                    <m:r>
                      <a:rPr lang="en-US" b="0" i="1" smtClean="0">
                        <a:latin typeface="Cambria Math" panose="02040503050406030204" pitchFamily="18" charset="0"/>
                      </a:rPr>
                      <m:t>h</m:t>
                    </m:r>
                  </m:oMath>
                </a14:m>
                <a:r>
                  <a:rPr lang="en-US"/>
                  <a:t> menunjukkan lebar dan tinggi bounding box yang telah</a:t>
                </a:r>
                <a:r>
                  <a:rPr lang="en-US" baseline="0"/>
                  <a:t> dinormalisasi</a:t>
                </a:r>
              </a:p>
              <a:p>
                <a:pPr marL="0" indent="0">
                  <a:buNone/>
                </a:pPr>
                <a:r>
                  <a:rPr lang="en-US" baseline="0"/>
                  <a:t>Untuk mendapatkan normalisasi label diperlukan rumus berikut.</a:t>
                </a:r>
              </a:p>
              <a:p>
                <a:pPr marL="0" indent="0">
                  <a:buNone/>
                </a:pPr>
                <a:endParaRPr lang="en-US" baseline="0"/>
              </a:p>
            </p:txBody>
          </p:sp>
        </mc:Choice>
        <mc:Fallback xmlns="">
          <p:sp>
            <p:nvSpPr>
              <p:cNvPr id="3" name="Notes Placeholder 2"/>
              <p:cNvSpPr>
                <a:spLocks noGrp="1"/>
              </p:cNvSpPr>
              <p:nvPr>
                <p:ph type="body" idx="1"/>
              </p:nvPr>
            </p:nvSpPr>
            <p:spPr/>
            <p:txBody>
              <a:bodyPr/>
              <a:lstStyle/>
              <a:p>
                <a:pPr marL="0" indent="0">
                  <a:buNone/>
                </a:pPr>
                <a:r>
                  <a:rPr lang="en-US"/>
                  <a:t>1. Penelitian ini memiliki 7 tahap dengan alur yang dimulai dari mendapatkan data kanker kulit dengan 8 kelas dari ISIC Challenge 2019, yaitu Basal Cell Carcinoma, Actinic Keratosis, Dermatofibroma, Melanoma, Nevus, Squamous Cell Carcinoma, dan Vascular Lesion</a:t>
                </a:r>
              </a:p>
              <a:p>
                <a:pPr marL="0" indent="0">
                  <a:buNone/>
                </a:pPr>
                <a:r>
                  <a:rPr lang="en-US"/>
                  <a:t>2. Kemudian, melakukan annotation dan resize sebagai tahap pre-processing.  Annotation merupakan proses pemberian bounding box pada objek. Hasil annotation berupa label seperti terlihat pada Tabel.</a:t>
                </a:r>
              </a:p>
              <a:p>
                <a:pPr marL="0" indent="0">
                  <a:buNone/>
                </a:pPr>
                <a:r>
                  <a:rPr lang="en-US"/>
                  <a:t>     1. Data Index menunjukkan urutan data</a:t>
                </a:r>
              </a:p>
              <a:p>
                <a:pPr marL="0" indent="0">
                  <a:buNone/>
                </a:pPr>
                <a:r>
                  <a:rPr lang="en-US"/>
                  <a:t>     2. Label Index menunjukkan jenis kelas pada objek</a:t>
                </a:r>
              </a:p>
              <a:p>
                <a:pPr marL="0" indent="0">
                  <a:buNone/>
                </a:pPr>
                <a:r>
                  <a:rPr lang="en-US" b="0" baseline="0"/>
                  <a:t>     </a:t>
                </a:r>
                <a:r>
                  <a:rPr lang="en-US" b="0"/>
                  <a:t>3. </a:t>
                </a:r>
                <a:r>
                  <a:rPr lang="en-US" b="0" i="0">
                    <a:latin typeface="Cambria Math" panose="02040503050406030204" pitchFamily="18" charset="0"/>
                  </a:rPr>
                  <a:t>𝑥</a:t>
                </a:r>
                <a:r>
                  <a:rPr lang="en-US"/>
                  <a:t> dan </a:t>
                </a:r>
                <a:r>
                  <a:rPr lang="en-US" b="0" i="0">
                    <a:latin typeface="Cambria Math" panose="02040503050406030204" pitchFamily="18" charset="0"/>
                  </a:rPr>
                  <a:t>𝑦</a:t>
                </a:r>
                <a:r>
                  <a:rPr lang="en-US"/>
                  <a:t> menunjukkan koordinat bounding</a:t>
                </a:r>
                <a:r>
                  <a:rPr lang="en-US" baseline="0"/>
                  <a:t> box yang telah dinormalisasi</a:t>
                </a:r>
              </a:p>
              <a:p>
                <a:pPr marL="0" indent="0">
                  <a:buNone/>
                </a:pPr>
                <a:r>
                  <a:rPr lang="en-US" b="0" baseline="0"/>
                  <a:t>     </a:t>
                </a:r>
                <a:r>
                  <a:rPr lang="en-US" b="0"/>
                  <a:t>4. </a:t>
                </a:r>
                <a:r>
                  <a:rPr lang="en-US" b="0" i="0">
                    <a:latin typeface="Cambria Math" panose="02040503050406030204" pitchFamily="18" charset="0"/>
                  </a:rPr>
                  <a:t>𝑤</a:t>
                </a:r>
                <a:r>
                  <a:rPr lang="en-US"/>
                  <a:t> dan </a:t>
                </a:r>
                <a:r>
                  <a:rPr lang="en-US" b="0" i="0">
                    <a:latin typeface="Cambria Math" panose="02040503050406030204" pitchFamily="18" charset="0"/>
                  </a:rPr>
                  <a:t>ℎ</a:t>
                </a:r>
                <a:r>
                  <a:rPr lang="en-US"/>
                  <a:t> menunjukkan lebar dan tinggi bounding box yang telah</a:t>
                </a:r>
                <a:r>
                  <a:rPr lang="en-US" baseline="0"/>
                  <a:t> dinormalisasi</a:t>
                </a:r>
              </a:p>
              <a:p>
                <a:pPr marL="0" indent="0">
                  <a:buNone/>
                </a:pPr>
                <a:r>
                  <a:rPr lang="en-US" baseline="0"/>
                  <a:t>Untuk mendapatkan normalisasi label diperlukan rumus berikut.</a:t>
                </a:r>
              </a:p>
              <a:p>
                <a:pPr marL="0" indent="0">
                  <a:buNone/>
                </a:pPr>
                <a:endParaRPr lang="en-US" baseline="0"/>
              </a:p>
            </p:txBody>
          </p:sp>
        </mc:Fallback>
      </mc:AlternateContent>
      <p:sp>
        <p:nvSpPr>
          <p:cNvPr id="4" name="Slide Number Placeholder 3"/>
          <p:cNvSpPr>
            <a:spLocks noGrp="1"/>
          </p:cNvSpPr>
          <p:nvPr>
            <p:ph type="sldNum" sz="quarter" idx="5"/>
          </p:nvPr>
        </p:nvSpPr>
        <p:spPr/>
        <p:txBody>
          <a:bodyPr/>
          <a:lstStyle/>
          <a:p>
            <a:fld id="{7481ECDC-7530-4EA9-86FD-4E56342A475C}" type="slidenum">
              <a:rPr lang="en-US" smtClean="0"/>
              <a:t>3</a:t>
            </a:fld>
            <a:endParaRPr lang="en-US"/>
          </a:p>
        </p:txBody>
      </p:sp>
    </p:spTree>
    <p:extLst>
      <p:ext uri="{BB962C8B-B14F-4D97-AF65-F5344CB8AC3E}">
        <p14:creationId xmlns:p14="http://schemas.microsoft.com/office/powerpoint/2010/main" val="3185807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BDC1C6"/>
                </a:solidFill>
                <a:effectLst/>
                <a:latin typeface="arial" panose="020B0604020202020204" pitchFamily="34" charset="0"/>
              </a:rPr>
              <a:t>Arsitektur YOLO seperti terlihat pada gambar yang berawal dari input hingga menghasilkan 3 output dengna ukuran berbeda. </a:t>
            </a:r>
          </a:p>
          <a:p>
            <a:endParaRPr lang="en-US" b="0" i="0">
              <a:solidFill>
                <a:srgbClr val="BDC1C6"/>
              </a:solidFill>
              <a:effectLst/>
              <a:latin typeface="arial" panose="020B0604020202020204" pitchFamily="34" charset="0"/>
            </a:endParaRPr>
          </a:p>
          <a:p>
            <a:r>
              <a:rPr lang="en-US" b="0" i="0">
                <a:solidFill>
                  <a:srgbClr val="BDC1C6"/>
                </a:solidFill>
                <a:effectLst/>
                <a:latin typeface="arial" panose="020B0604020202020204" pitchFamily="34" charset="0"/>
              </a:rPr>
              <a:t>Input data berupa citra dengan 3 channel dengan ukuran 640 piksel.</a:t>
            </a:r>
          </a:p>
          <a:p>
            <a:endParaRPr lang="en-US" b="0" i="0">
              <a:solidFill>
                <a:srgbClr val="BDC1C6"/>
              </a:solidFill>
              <a:effectLst/>
              <a:latin typeface="arial" panose="020B0604020202020204" pitchFamily="34" charset="0"/>
            </a:endParaRPr>
          </a:p>
          <a:p>
            <a:r>
              <a:rPr lang="en-US" b="0" i="0">
                <a:solidFill>
                  <a:srgbClr val="BDC1C6"/>
                </a:solidFill>
                <a:effectLst/>
                <a:latin typeface="arial" panose="020B0604020202020204" pitchFamily="34" charset="0"/>
              </a:rPr>
              <a:t>Kemudian terdapat arsitektur CBS yang terdiri dari tiga layer, yaitu layer konvolusi, layer normalisasi, dan layer aktivasi.</a:t>
            </a:r>
          </a:p>
          <a:p>
            <a:endParaRPr lang="en-US" b="0" i="0">
              <a:solidFill>
                <a:srgbClr val="BDC1C6"/>
              </a:solidFill>
              <a:effectLst/>
              <a:latin typeface="arial" panose="020B0604020202020204" pitchFamily="34" charset="0"/>
            </a:endParaRPr>
          </a:p>
          <a:p>
            <a:r>
              <a:rPr lang="en-US" b="0" i="0">
                <a:solidFill>
                  <a:srgbClr val="BDC1C6"/>
                </a:solidFill>
                <a:effectLst/>
                <a:latin typeface="arial" panose="020B0604020202020204" pitchFamily="34" charset="0"/>
              </a:rPr>
              <a:t>Kegunaan convolutional layer (Saama, dkk.) we see the filters in a convolutional layer learn </a:t>
            </a:r>
            <a:r>
              <a:rPr lang="en-US" b="1" i="0">
                <a:solidFill>
                  <a:srgbClr val="BDC1C6"/>
                </a:solidFill>
                <a:effectLst/>
                <a:latin typeface="arial" panose="020B0604020202020204" pitchFamily="34" charset="0"/>
              </a:rPr>
              <a:t>to detect abstract concepts, like the boundary of a face or the shoulders of a person</a:t>
            </a:r>
            <a:r>
              <a:rPr lang="en-US" b="0" i="0">
                <a:solidFill>
                  <a:srgbClr val="BDC1C6"/>
                </a:solidFill>
                <a:effectLst/>
                <a:latin typeface="arial" panose="020B0604020202020204" pitchFamily="34" charset="0"/>
              </a:rPr>
              <a:t>. By stacking layers of convolutions on top of each other, we can get more abstract and in-depth information from a CNN.</a:t>
            </a:r>
          </a:p>
          <a:p>
            <a:endParaRPr lang="en-US" b="0" i="0">
              <a:solidFill>
                <a:srgbClr val="BDC1C6"/>
              </a:solidFill>
              <a:effectLst/>
              <a:latin typeface="arial" panose="020B0604020202020204" pitchFamily="34" charset="0"/>
            </a:endParaRPr>
          </a:p>
          <a:p>
            <a:r>
              <a:rPr lang="en-US" b="0" i="0">
                <a:solidFill>
                  <a:srgbClr val="BDC1C6"/>
                </a:solidFill>
                <a:effectLst/>
                <a:latin typeface="arial" panose="020B0604020202020204" pitchFamily="34" charset="0"/>
              </a:rPr>
              <a:t>Kegunaan batch normalization (Riva, Martin) It is done along mini-batches instead of the full data set. It serves </a:t>
            </a:r>
            <a:r>
              <a:rPr lang="en-US" b="1" i="0">
                <a:solidFill>
                  <a:srgbClr val="BDC1C6"/>
                </a:solidFill>
                <a:effectLst/>
                <a:latin typeface="arial" panose="020B0604020202020204" pitchFamily="34" charset="0"/>
              </a:rPr>
              <a:t>to speed up training and use higher learning rates, making learning easier</a:t>
            </a:r>
            <a:r>
              <a:rPr lang="en-US" b="0" i="0">
                <a:solidFill>
                  <a:srgbClr val="BDC1C6"/>
                </a:solidFill>
                <a:effectLst/>
                <a:latin typeface="arial" panose="020B0604020202020204" pitchFamily="34" charset="0"/>
              </a:rPr>
              <a:t>.</a:t>
            </a:r>
          </a:p>
          <a:p>
            <a:endParaRPr lang="en-US" b="0" i="0">
              <a:solidFill>
                <a:srgbClr val="BDC1C6"/>
              </a:solidFill>
              <a:effectLst/>
              <a:latin typeface="arial" panose="020B0604020202020204" pitchFamily="34" charset="0"/>
            </a:endParaRPr>
          </a:p>
          <a:p>
            <a:r>
              <a:rPr lang="en-US" b="0" i="0">
                <a:solidFill>
                  <a:srgbClr val="BDC1C6"/>
                </a:solidFill>
                <a:effectLst/>
                <a:latin typeface="arial" panose="020B0604020202020204" pitchFamily="34" charset="0"/>
              </a:rPr>
              <a:t>Kegunaan fungsi aktivasi (Hao, dkk.) We all know that the purpose of introducing activation function is </a:t>
            </a:r>
            <a:r>
              <a:rPr lang="en-US" b="1" i="0">
                <a:solidFill>
                  <a:srgbClr val="BDC1C6"/>
                </a:solidFill>
                <a:effectLst/>
                <a:latin typeface="arial" panose="020B0604020202020204" pitchFamily="34" charset="0"/>
              </a:rPr>
              <a:t>to give neural network nonlinear expression ability, so that it can better fit the results, so as to improve the accuracy</a:t>
            </a:r>
            <a:r>
              <a:rPr lang="en-US" b="0" i="0">
                <a:solidFill>
                  <a:srgbClr val="BDC1C6"/>
                </a:solidFill>
                <a:effectLst/>
                <a:latin typeface="arial" panose="020B0604020202020204" pitchFamily="34" charset="0"/>
              </a:rPr>
              <a:t>.</a:t>
            </a:r>
            <a:endParaRPr lang="en-ID"/>
          </a:p>
        </p:txBody>
      </p:sp>
      <p:sp>
        <p:nvSpPr>
          <p:cNvPr id="4" name="Slide Number Placeholder 3"/>
          <p:cNvSpPr>
            <a:spLocks noGrp="1"/>
          </p:cNvSpPr>
          <p:nvPr>
            <p:ph type="sldNum" sz="quarter" idx="5"/>
          </p:nvPr>
        </p:nvSpPr>
        <p:spPr/>
        <p:txBody>
          <a:bodyPr/>
          <a:lstStyle/>
          <a:p>
            <a:fld id="{7481ECDC-7530-4EA9-86FD-4E56342A475C}" type="slidenum">
              <a:rPr lang="en-US" smtClean="0"/>
              <a:t>4</a:t>
            </a:fld>
            <a:endParaRPr lang="en-US"/>
          </a:p>
        </p:txBody>
      </p:sp>
    </p:spTree>
    <p:extLst>
      <p:ext uri="{BB962C8B-B14F-4D97-AF65-F5344CB8AC3E}">
        <p14:creationId xmlns:p14="http://schemas.microsoft.com/office/powerpoint/2010/main" val="1336985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0" i="0">
                <a:effectLst/>
                <a:latin typeface="Arial" panose="020B0604020202020204" pitchFamily="34" charset="0"/>
              </a:rPr>
              <a:t>True Positive (TP) menunjukkan ketepatan model dalam mengklasifikasikan</a:t>
            </a:r>
            <a:br>
              <a:rPr lang="sv-SE"/>
            </a:br>
            <a:r>
              <a:rPr lang="sv-SE" b="0" i="0">
                <a:effectLst/>
                <a:latin typeface="Arial" panose="020B0604020202020204" pitchFamily="34" charset="0"/>
              </a:rPr>
              <a:t>kelas positif sebagai kelas positif.</a:t>
            </a:r>
          </a:p>
          <a:p>
            <a:endParaRPr lang="sv-SE" b="0" i="0">
              <a:effectLst/>
              <a:latin typeface="Arial" panose="020B0604020202020204" pitchFamily="34" charset="0"/>
            </a:endParaRPr>
          </a:p>
          <a:p>
            <a:r>
              <a:rPr lang="en-ID" b="0" i="0">
                <a:effectLst/>
                <a:latin typeface="Arial" panose="020B0604020202020204" pitchFamily="34" charset="0"/>
              </a:rPr>
              <a:t>False Positive (FP) menunjukkan ketepatan model dalam mengklasifikasikan</a:t>
            </a:r>
          </a:p>
          <a:p>
            <a:r>
              <a:rPr lang="pt-BR" b="0" i="0">
                <a:effectLst/>
                <a:latin typeface="Arial" panose="020B0604020202020204" pitchFamily="34" charset="0"/>
              </a:rPr>
              <a:t>kelas positif sebagai kelas negatif.</a:t>
            </a:r>
            <a:endParaRPr lang="en-ID" b="0" i="0">
              <a:effectLst/>
              <a:latin typeface="Arial" panose="020B0604020202020204" pitchFamily="34" charset="0"/>
            </a:endParaRPr>
          </a:p>
          <a:p>
            <a:endParaRPr lang="en-ID" b="0" i="0">
              <a:effectLst/>
              <a:latin typeface="Arial" panose="020B0604020202020204" pitchFamily="34" charset="0"/>
            </a:endParaRPr>
          </a:p>
          <a:p>
            <a:r>
              <a:rPr lang="sv-SE" b="0" i="0">
                <a:effectLst/>
                <a:latin typeface="Arial" panose="020B0604020202020204" pitchFamily="34" charset="0"/>
              </a:rPr>
              <a:t>True Negative (TN) menunjukkan ketepatan model dalam mengklasifikasikan</a:t>
            </a:r>
            <a:br>
              <a:rPr lang="sv-SE"/>
            </a:br>
            <a:r>
              <a:rPr lang="sv-SE" b="0" i="0">
                <a:effectLst/>
                <a:latin typeface="Arial" panose="020B0604020202020204" pitchFamily="34" charset="0"/>
              </a:rPr>
              <a:t>kelas negatif sebagai kelas negatif.</a:t>
            </a:r>
          </a:p>
          <a:p>
            <a:endParaRPr lang="sv-SE" b="0" i="0">
              <a:effectLst/>
              <a:latin typeface="Arial" panose="020B0604020202020204" pitchFamily="34" charset="0"/>
            </a:endParaRPr>
          </a:p>
          <a:p>
            <a:r>
              <a:rPr lang="sv-SE" b="0" i="0">
                <a:effectLst/>
                <a:latin typeface="Arial" panose="020B0604020202020204" pitchFamily="34" charset="0"/>
              </a:rPr>
              <a:t>False Negative (FN) menunjukkan ketepatan model dalam</a:t>
            </a:r>
            <a:br>
              <a:rPr lang="sv-SE"/>
            </a:br>
            <a:r>
              <a:rPr lang="sv-SE" b="0" i="0">
                <a:effectLst/>
                <a:latin typeface="Arial" panose="020B0604020202020204" pitchFamily="34" charset="0"/>
              </a:rPr>
              <a:t>mengklasifikasikan kelas negatif sebagai kelas positif.</a:t>
            </a:r>
            <a:endParaRPr lang="en-ID"/>
          </a:p>
        </p:txBody>
      </p:sp>
      <p:sp>
        <p:nvSpPr>
          <p:cNvPr id="4" name="Slide Number Placeholder 3"/>
          <p:cNvSpPr>
            <a:spLocks noGrp="1"/>
          </p:cNvSpPr>
          <p:nvPr>
            <p:ph type="sldNum" sz="quarter" idx="5"/>
          </p:nvPr>
        </p:nvSpPr>
        <p:spPr/>
        <p:txBody>
          <a:bodyPr/>
          <a:lstStyle/>
          <a:p>
            <a:fld id="{7481ECDC-7530-4EA9-86FD-4E56342A475C}" type="slidenum">
              <a:rPr lang="en-US" smtClean="0"/>
              <a:t>5</a:t>
            </a:fld>
            <a:endParaRPr lang="en-US"/>
          </a:p>
        </p:txBody>
      </p:sp>
    </p:spTree>
    <p:extLst>
      <p:ext uri="{BB962C8B-B14F-4D97-AF65-F5344CB8AC3E}">
        <p14:creationId xmlns:p14="http://schemas.microsoft.com/office/powerpoint/2010/main" val="139783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Ujian dari Allah </a:t>
            </a:r>
            <a:r>
              <a:rPr lang="en-US" i="1"/>
              <a:t>subhanallahu wa ta’ala </a:t>
            </a:r>
            <a:r>
              <a:rPr lang="en-US" i="0"/>
              <a:t>selalu mengiringi manusia di bumi yang dapat berupa nikmat, musibah, penyakit, dan seperti apa yang akan menimpa kaum Nabi Yusuf sebagaimana firman-Nya pada surah Yusuf ayat 47-48,</a:t>
            </a:r>
          </a:p>
          <a:p>
            <a:endParaRPr lang="en-US" i="0"/>
          </a:p>
          <a:p>
            <a:r>
              <a:rPr lang="en-US" i="0"/>
              <a:t>Imam Ibnu Katsir menafsirkan ayat ini dengan memaparkan bahwa seseorang harus melakukan persiapan sebelum bencana terjadi sebagaimana penyakit yang menimpa. Jika muncul suatu kecurigaan atau pertanda dari suatu penyakit, seseorang dianjurkan untuk melakukan upaya pencegahan sebagaimana tujuan penelitian ini, yaitu untuk mencegah perkembangan kanker kulit.</a:t>
            </a:r>
          </a:p>
          <a:p>
            <a:endParaRPr lang="en-US" i="0"/>
          </a:p>
          <a:p>
            <a:pPr marL="0" marR="0" lvl="0" indent="0" algn="l" defTabSz="1632753" rtl="0" eaLnBrk="1" fontAlgn="auto" latinLnBrk="0" hangingPunct="1">
              <a:lnSpc>
                <a:spcPct val="100000"/>
              </a:lnSpc>
              <a:spcBef>
                <a:spcPts val="0"/>
              </a:spcBef>
              <a:spcAft>
                <a:spcPts val="0"/>
              </a:spcAft>
              <a:buClrTx/>
              <a:buSzTx/>
              <a:buFontTx/>
              <a:buNone/>
              <a:tabLst/>
              <a:defRPr/>
            </a:pPr>
            <a:r>
              <a:rPr lang="en-ID" b="0">
                <a:solidFill>
                  <a:srgbClr val="ABB2BF"/>
                </a:solidFill>
                <a:effectLst/>
                <a:latin typeface="Consolas" panose="020B0609020204030204" pitchFamily="49" charset="0"/>
              </a:rPr>
              <a:t>Kanker akan menyebar lebih luas ke jaringan tubuh lain dan memunculkan penyakit baru jika tidak segera ditangani. Oleh karena itu, menghilangkan kanker yang membahayakan merupakan suatu keharusan bagi seorang mukmin. Upaya untuk mencari kesembuhan dan tidak berputus asa dari penyakit telah diperintahkan oleh rasulullah </a:t>
            </a:r>
            <a:r>
              <a:rPr lang="en-ID" b="0">
                <a:solidFill>
                  <a:srgbClr val="56B6C2"/>
                </a:solidFill>
                <a:effectLst/>
                <a:latin typeface="Consolas" panose="020B0609020204030204" pitchFamily="49" charset="0"/>
              </a:rPr>
              <a:t>saw</a:t>
            </a:r>
            <a:r>
              <a:rPr lang="en-ID" b="0">
                <a:solidFill>
                  <a:srgbClr val="ABB2BF"/>
                </a:solidFill>
                <a:effectLst/>
                <a:latin typeface="Consolas" panose="020B0609020204030204" pitchFamily="49" charset="0"/>
              </a:rPr>
              <a:t>. Dari Jabir bin 'Abdillah, Rasulullah </a:t>
            </a:r>
            <a:r>
              <a:rPr lang="en-ID" b="0">
                <a:solidFill>
                  <a:srgbClr val="56B6C2"/>
                </a:solidFill>
                <a:effectLst/>
                <a:latin typeface="Consolas" panose="020B0609020204030204" pitchFamily="49" charset="0"/>
              </a:rPr>
              <a:t>saw </a:t>
            </a:r>
            <a:r>
              <a:rPr lang="en-ID" b="0">
                <a:solidFill>
                  <a:srgbClr val="ABB2BF"/>
                </a:solidFill>
                <a:effectLst/>
                <a:latin typeface="Consolas" panose="020B0609020204030204" pitchFamily="49" charset="0"/>
              </a:rPr>
              <a:t>bersabda,</a:t>
            </a:r>
          </a:p>
          <a:p>
            <a:pPr marL="0" marR="0" lvl="0" indent="0" algn="l" defTabSz="1632753" rtl="0" eaLnBrk="1" fontAlgn="auto" latinLnBrk="0" hangingPunct="1">
              <a:lnSpc>
                <a:spcPct val="100000"/>
              </a:lnSpc>
              <a:spcBef>
                <a:spcPts val="0"/>
              </a:spcBef>
              <a:spcAft>
                <a:spcPts val="0"/>
              </a:spcAft>
              <a:buClrTx/>
              <a:buSzTx/>
              <a:buFontTx/>
              <a:buNone/>
              <a:tabLst/>
              <a:defRPr/>
            </a:pPr>
            <a:endParaRPr lang="en-ID" b="0">
              <a:solidFill>
                <a:srgbClr val="ABB2BF"/>
              </a:solidFill>
              <a:effectLst/>
              <a:latin typeface="Consolas" panose="020B0609020204030204" pitchFamily="49" charset="0"/>
            </a:endParaRPr>
          </a:p>
          <a:p>
            <a:pPr marL="0" marR="0" lvl="0" indent="0" algn="l" defTabSz="1632753" rtl="0" eaLnBrk="1" fontAlgn="auto" latinLnBrk="0" hangingPunct="1">
              <a:lnSpc>
                <a:spcPct val="100000"/>
              </a:lnSpc>
              <a:spcBef>
                <a:spcPts val="0"/>
              </a:spcBef>
              <a:spcAft>
                <a:spcPts val="0"/>
              </a:spcAft>
              <a:buClrTx/>
              <a:buSzTx/>
              <a:buFontTx/>
              <a:buNone/>
              <a:tabLst/>
              <a:defRPr/>
            </a:pPr>
            <a:endParaRPr lang="en-ID" b="0">
              <a:solidFill>
                <a:srgbClr val="ABB2BF"/>
              </a:solidFill>
              <a:effectLst/>
              <a:latin typeface="Consolas" panose="020B0609020204030204" pitchFamily="49" charset="0"/>
            </a:endParaRPr>
          </a:p>
          <a:p>
            <a:endParaRPr lang="en-ID"/>
          </a:p>
        </p:txBody>
      </p:sp>
      <p:sp>
        <p:nvSpPr>
          <p:cNvPr id="4" name="Slide Number Placeholder 3"/>
          <p:cNvSpPr>
            <a:spLocks noGrp="1"/>
          </p:cNvSpPr>
          <p:nvPr>
            <p:ph type="sldNum" sz="quarter" idx="5"/>
          </p:nvPr>
        </p:nvSpPr>
        <p:spPr/>
        <p:txBody>
          <a:bodyPr/>
          <a:lstStyle/>
          <a:p>
            <a:fld id="{7481ECDC-7530-4EA9-86FD-4E56342A475C}" type="slidenum">
              <a:rPr lang="en-US" smtClean="0"/>
              <a:t>6</a:t>
            </a:fld>
            <a:endParaRPr lang="en-US"/>
          </a:p>
        </p:txBody>
      </p:sp>
    </p:spTree>
    <p:extLst>
      <p:ext uri="{BB962C8B-B14F-4D97-AF65-F5344CB8AC3E}">
        <p14:creationId xmlns:p14="http://schemas.microsoft.com/office/powerpoint/2010/main" val="2391410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a:t>Information Here</a:t>
            </a:r>
          </a:p>
        </p:txBody>
      </p:sp>
    </p:spTree>
    <p:extLst>
      <p:ext uri="{BB962C8B-B14F-4D97-AF65-F5344CB8AC3E}">
        <p14:creationId xmlns:p14="http://schemas.microsoft.com/office/powerpoint/2010/main" val="725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681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a:t>Text Here</a:t>
            </a:r>
            <a:br>
              <a:rPr lang="en-US" altLang="ja-JP" dirty="0"/>
            </a:br>
            <a:r>
              <a:rPr lang="en-US" altLang="ja-JP" dirty="0"/>
              <a:t>Text Here</a:t>
            </a:r>
            <a:endParaRPr lang="en-US" dirty="0"/>
          </a:p>
        </p:txBody>
      </p:sp>
    </p:spTree>
    <p:extLst>
      <p:ext uri="{BB962C8B-B14F-4D97-AF65-F5344CB8AC3E}">
        <p14:creationId xmlns:p14="http://schemas.microsoft.com/office/powerpoint/2010/main" val="265777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a:t>Add Image Here</a:t>
            </a:r>
          </a:p>
        </p:txBody>
      </p:sp>
    </p:spTree>
    <p:extLst>
      <p:ext uri="{BB962C8B-B14F-4D97-AF65-F5344CB8AC3E}">
        <p14:creationId xmlns:p14="http://schemas.microsoft.com/office/powerpoint/2010/main" val="20263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Tree>
    <p:extLst>
      <p:ext uri="{BB962C8B-B14F-4D97-AF65-F5344CB8AC3E}">
        <p14:creationId xmlns:p14="http://schemas.microsoft.com/office/powerpoint/2010/main" val="28200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Text Here</a:t>
            </a:r>
            <a:endParaRPr lang="ja-JP" altLang="en-US" dirty="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a:t>Icon</a:t>
            </a:r>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a:t>TEXT HERE</a:t>
            </a:r>
          </a:p>
        </p:txBody>
      </p:sp>
    </p:spTree>
    <p:extLst>
      <p:ext uri="{BB962C8B-B14F-4D97-AF65-F5344CB8AC3E}">
        <p14:creationId xmlns:p14="http://schemas.microsoft.com/office/powerpoint/2010/main" val="15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a:t>TEXT HERE</a:t>
            </a:r>
            <a:br>
              <a:rPr lang="en-US" dirty="0"/>
            </a:br>
            <a:r>
              <a:rPr lang="en-US" dirty="0"/>
              <a:t>TEXT HERE</a:t>
            </a:r>
          </a:p>
        </p:txBody>
      </p:sp>
    </p:spTree>
    <p:extLst>
      <p:ext uri="{BB962C8B-B14F-4D97-AF65-F5344CB8AC3E}">
        <p14:creationId xmlns:p14="http://schemas.microsoft.com/office/powerpoint/2010/main" val="9642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05701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79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7635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677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15104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18829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a:t>Information Here</a:t>
            </a:r>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a:t>Information Here</a:t>
            </a:r>
          </a:p>
        </p:txBody>
      </p:sp>
    </p:spTree>
    <p:extLst>
      <p:ext uri="{BB962C8B-B14F-4D97-AF65-F5344CB8AC3E}">
        <p14:creationId xmlns:p14="http://schemas.microsoft.com/office/powerpoint/2010/main" val="28698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 </a:t>
            </a:r>
          </a:p>
          <a:p>
            <a:pPr lvl="0"/>
            <a:r>
              <a:rPr lang="en-US" altLang="ja-JP" dirty="0"/>
              <a:t>Item</a:t>
            </a:r>
            <a:endParaRPr lang="en-US" dirty="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a:t> </a:t>
            </a:r>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a:t> </a:t>
            </a:r>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a:t>                       Add Image</a:t>
            </a:r>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a:t> </a:t>
            </a:r>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a:t> </a:t>
            </a:r>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a:t>Text Here</a:t>
            </a:r>
          </a:p>
          <a:p>
            <a:pPr lvl="0"/>
            <a:r>
              <a:rPr lang="en-US" dirty="0"/>
              <a:t>TEXT HERE</a:t>
            </a:r>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121271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a:t>Text Here</a:t>
            </a:r>
            <a:br>
              <a:rPr lang="en-US" altLang="ja-JP" dirty="0"/>
            </a:br>
            <a:r>
              <a:rPr lang="en-US" dirty="0"/>
              <a:t>TEXT HERE</a:t>
            </a:r>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a:stretch>
              <a:fillRect/>
            </a:stretch>
          </a:blipFill>
        </p:spPr>
        <p:txBody>
          <a:bodyPr/>
          <a:lstStyle/>
          <a:p>
            <a:pPr lvl="0"/>
            <a:r>
              <a:rPr lang="en-US" dirty="0"/>
              <a:t> </a:t>
            </a:r>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animBg="1"/>
      <p:bldP spid="39" grpId="0" animBg="1"/>
      <p:bldP spid="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774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a:t>Add Graph</a:t>
            </a:r>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a:t>Add Graph</a:t>
            </a:r>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a:t>Add Graph</a:t>
            </a:r>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a:t>Add Graph</a:t>
            </a:r>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a:t>Add Graph</a:t>
            </a:r>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a:t>Add Graph</a:t>
            </a:r>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1/13/2023</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a:t>TEXT</a:t>
            </a:r>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a:t>TEXT</a:t>
            </a:r>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 </a:t>
            </a:r>
            <a:endParaRPr lang="ja-JP" altLang="en-US" dirty="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a:t>TEXT HERE</a:t>
            </a:r>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a:t>Text Here</a:t>
            </a:r>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90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592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image" Target="../media/image6.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image" Target="../media/image1.jp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Lst>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lum/>
          </a:blip>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rot="10800000">
            <a:off x="0" y="0"/>
            <a:ext cx="1117050" cy="1126058"/>
          </a:xfrm>
          <a:prstGeom prst="rect">
            <a:avLst/>
          </a:prstGeom>
        </p:spPr>
      </p:pic>
      <p:pic>
        <p:nvPicPr>
          <p:cNvPr id="8" name="図 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7160195" y="9163193"/>
            <a:ext cx="1117050" cy="1126058"/>
          </a:xfrm>
          <a:prstGeom prst="rect">
            <a:avLst/>
          </a:prstGeom>
        </p:spPr>
      </p:pic>
      <p:pic>
        <p:nvPicPr>
          <p:cNvPr id="7" name="図 6"/>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4043" y="2697"/>
            <a:ext cx="18287207" cy="10286554"/>
          </a:xfrm>
          <a:prstGeom prst="rect">
            <a:avLst/>
          </a:prstGeom>
        </p:spPr>
      </p:pic>
      <p:pic>
        <p:nvPicPr>
          <p:cNvPr id="14" name="図 1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1/13/2023</a:t>
            </a:fld>
            <a:endParaRPr lang="en-US"/>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sv-SE"/>
              <a:t>Skin Cancer Diagnosis System | YOLO-v7</a:t>
            </a:r>
            <a:endParaRPr lang="en-US" dirty="0"/>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a:t>
            </a:fld>
            <a:endParaRPr lang="en-US"/>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673" r:id="rId13"/>
    <p:sldLayoutId id="2147483701" r:id="rId14"/>
    <p:sldLayoutId id="2147483657" r:id="rId15"/>
    <p:sldLayoutId id="2147483667" r:id="rId16"/>
    <p:sldLayoutId id="2147483660" r:id="rId17"/>
    <p:sldLayoutId id="2147483682" r:id="rId18"/>
    <p:sldLayoutId id="2147483692" r:id="rId19"/>
    <p:sldLayoutId id="2147483707" r:id="rId20"/>
    <p:sldLayoutId id="2147483683" r:id="rId21"/>
    <p:sldLayoutId id="2147483687" r:id="rId22"/>
    <p:sldLayoutId id="2147483705" r:id="rId23"/>
    <p:sldLayoutId id="2147483688" r:id="rId24"/>
    <p:sldLayoutId id="2147483685" r:id="rId25"/>
    <p:sldLayoutId id="2147483686" r:id="rId26"/>
    <p:sldLayoutId id="2147483709" r:id="rId27"/>
    <p:sldLayoutId id="2147483694" r:id="rId28"/>
    <p:sldLayoutId id="2147483690" r:id="rId29"/>
    <p:sldLayoutId id="2147483691" r:id="rId30"/>
    <p:sldLayoutId id="2147483695" r:id="rId31"/>
    <p:sldLayoutId id="2147483697" r:id="rId32"/>
    <p:sldLayoutId id="2147483698" r:id="rId33"/>
    <p:sldLayoutId id="2147483699" r:id="rId34"/>
    <p:sldLayoutId id="2147483700" r:id="rId35"/>
    <p:sldLayoutId id="2147483703" r:id="rId36"/>
    <p:sldLayoutId id="2147483708" r:id="rId37"/>
    <p:sldLayoutId id="2147483715"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3.png"/><Relationship Id="rId21" Type="http://schemas.openxmlformats.org/officeDocument/2006/relationships/image" Target="../media/image28.PNG"/><Relationship Id="rId34" Type="http://schemas.openxmlformats.org/officeDocument/2006/relationships/image" Target="../media/image41.png"/><Relationship Id="rId7" Type="http://schemas.openxmlformats.org/officeDocument/2006/relationships/image" Target="../media/image17.png"/><Relationship Id="rId12" Type="http://schemas.microsoft.com/office/2007/relationships/hdphoto" Target="../media/hdphoto2.wdp"/><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notesSlide" Target="../notesSlides/notesSlide1.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33.xml"/><Relationship Id="rId6" Type="http://schemas.openxmlformats.org/officeDocument/2006/relationships/image" Target="../media/image16.svg"/><Relationship Id="rId11" Type="http://schemas.openxmlformats.org/officeDocument/2006/relationships/image" Target="../media/image20.png"/><Relationship Id="rId24" Type="http://schemas.openxmlformats.org/officeDocument/2006/relationships/image" Target="../media/image31.PNG"/><Relationship Id="rId32" Type="http://schemas.openxmlformats.org/officeDocument/2006/relationships/image" Target="../media/image39.png"/><Relationship Id="rId5" Type="http://schemas.openxmlformats.org/officeDocument/2006/relationships/image" Target="../media/image15.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microsoft.com/office/2007/relationships/hdphoto" Target="../media/hdphoto1.wdp"/><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4.svg"/><Relationship Id="rId9" Type="http://schemas.openxmlformats.org/officeDocument/2006/relationships/image" Target="../media/image19.png"/><Relationship Id="rId14" Type="http://schemas.microsoft.com/office/2007/relationships/hdphoto" Target="../media/hdphoto3.wdp"/><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5.png"/><Relationship Id="rId21" Type="http://schemas.openxmlformats.org/officeDocument/2006/relationships/image" Target="../media/image61.png"/><Relationship Id="rId34" Type="http://schemas.openxmlformats.org/officeDocument/2006/relationships/image" Target="../media/image74.png"/><Relationship Id="rId7" Type="http://schemas.openxmlformats.org/officeDocument/2006/relationships/image" Target="../media/image47.svg"/><Relationship Id="rId12" Type="http://schemas.openxmlformats.org/officeDocument/2006/relationships/image" Target="../media/image52.sv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67.jpeg"/><Relationship Id="rId2" Type="http://schemas.openxmlformats.org/officeDocument/2006/relationships/notesSlide" Target="../notesSlides/notesSlide2.xml"/><Relationship Id="rId16" Type="http://schemas.openxmlformats.org/officeDocument/2006/relationships/image" Target="../media/image56.sv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32.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66.jpeg"/><Relationship Id="rId5" Type="http://schemas.openxmlformats.org/officeDocument/2006/relationships/image" Target="../media/image45.sv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sv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76.png"/><Relationship Id="rId11" Type="http://schemas.openxmlformats.org/officeDocument/2006/relationships/image" Target="../media/image75.gif"/><Relationship Id="rId5" Type="http://schemas.openxmlformats.org/officeDocument/2006/relationships/image" Target="../media/image75.png"/><Relationship Id="rId10" Type="http://schemas.openxmlformats.org/officeDocument/2006/relationships/image" Target="../media/image74.gif"/><Relationship Id="rId4" Type="http://schemas.openxmlformats.org/officeDocument/2006/relationships/image" Target="../media/image68.gif"/><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t>YOLO</a:t>
            </a:r>
            <a:endParaRPr lang="en-US" dirty="0"/>
          </a:p>
        </p:txBody>
      </p:sp>
      <p:sp>
        <p:nvSpPr>
          <p:cNvPr id="5" name="サブタイトル 4"/>
          <p:cNvSpPr>
            <a:spLocks noGrp="1"/>
          </p:cNvSpPr>
          <p:nvPr>
            <p:ph type="subTitle" idx="1"/>
          </p:nvPr>
        </p:nvSpPr>
        <p:spPr/>
        <p:txBody>
          <a:bodyPr>
            <a:normAutofit fontScale="92500" lnSpcReduction="10000"/>
          </a:bodyPr>
          <a:lstStyle/>
          <a:p>
            <a:r>
              <a:rPr lang="en-US"/>
              <a:t>Skin Cancer Diagnosis System</a:t>
            </a:r>
            <a:endParaRPr lang="en-US" dirty="0"/>
          </a:p>
        </p:txBody>
      </p:sp>
      <p:sp>
        <p:nvSpPr>
          <p:cNvPr id="6" name="テキスト プレースホルダー 5"/>
          <p:cNvSpPr>
            <a:spLocks noGrp="1"/>
          </p:cNvSpPr>
          <p:nvPr>
            <p:ph type="body" sz="quarter" idx="10"/>
          </p:nvPr>
        </p:nvSpPr>
        <p:spPr/>
        <p:txBody>
          <a:bodyPr>
            <a:normAutofit lnSpcReduction="10000"/>
          </a:bodyPr>
          <a:lstStyle/>
          <a:p>
            <a:r>
              <a:rPr lang="en-US"/>
              <a:t>HUDA FEBRIANTO NURROHMAN – H02219010</a:t>
            </a:r>
            <a:endParaRPr lang="en-US" dirty="0"/>
          </a:p>
        </p:txBody>
      </p:sp>
    </p:spTree>
    <p:extLst>
      <p:ext uri="{BB962C8B-B14F-4D97-AF65-F5344CB8AC3E}">
        <p14:creationId xmlns:p14="http://schemas.microsoft.com/office/powerpoint/2010/main" val="21734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E180D4A7-C9FB-4DFB-919C-405C955672EB}">
      <p14:showEvtLst xmlns:p14="http://schemas.microsoft.com/office/powerpoint/2010/main">
        <p14:playEvt time="2251"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0"/>
          <p:cNvSpPr>
            <a:spLocks noGrp="1"/>
          </p:cNvSpPr>
          <p:nvPr>
            <p:ph type="title"/>
          </p:nvPr>
        </p:nvSpPr>
        <p:spPr/>
        <p:txBody>
          <a:bodyPr/>
          <a:lstStyle/>
          <a:p>
            <a:r>
              <a:rPr lang="en-US"/>
              <a:t>Latar</a:t>
            </a:r>
            <a:r>
              <a:rPr lang="en-US">
                <a:solidFill>
                  <a:schemeClr val="accent1"/>
                </a:solidFill>
                <a:latin typeface="Bebas Neue Regular" pitchFamily="50" charset="0"/>
              </a:rPr>
              <a:t>BELAKANG</a:t>
            </a:r>
            <a:endParaRPr lang="en-US" dirty="0">
              <a:solidFill>
                <a:schemeClr val="accent1"/>
              </a:solidFill>
              <a:latin typeface="Bebas Neue Regular" pitchFamily="50" charset="0"/>
            </a:endParaRPr>
          </a:p>
        </p:txBody>
      </p:sp>
      <p:sp>
        <p:nvSpPr>
          <p:cNvPr id="29" name="Description 0"/>
          <p:cNvSpPr>
            <a:spLocks noGrp="1"/>
          </p:cNvSpPr>
          <p:nvPr>
            <p:ph type="body" sz="quarter" idx="18"/>
          </p:nvPr>
        </p:nvSpPr>
        <p:spPr/>
        <p:txBody>
          <a:bodyPr/>
          <a:lstStyle/>
          <a:p>
            <a:r>
              <a:rPr lang="en-US"/>
              <a:t>Skin cancer diagnosis system using yolo-v7</a:t>
            </a:r>
            <a:endParaRPr lang="en-US" dirty="0"/>
          </a:p>
        </p:txBody>
      </p:sp>
      <p:sp>
        <p:nvSpPr>
          <p:cNvPr id="3" name="Page Number"/>
          <p:cNvSpPr>
            <a:spLocks noGrp="1"/>
          </p:cNvSpPr>
          <p:nvPr>
            <p:ph type="sldNum" sz="quarter" idx="12"/>
          </p:nvPr>
        </p:nvSpPr>
        <p:spPr/>
        <p:txBody>
          <a:bodyPr/>
          <a:lstStyle/>
          <a:p>
            <a:fld id="{387164BF-D67A-46C0-81D2-5BAF67C00C80}" type="slidenum">
              <a:rPr lang="en-US" smtClean="0"/>
              <a:pPr/>
              <a:t>2</a:t>
            </a:fld>
            <a:endParaRPr lang="en-US" dirty="0"/>
          </a:p>
        </p:txBody>
      </p:sp>
      <p:sp>
        <p:nvSpPr>
          <p:cNvPr id="4" name="Footer"/>
          <p:cNvSpPr>
            <a:spLocks noGrp="1"/>
          </p:cNvSpPr>
          <p:nvPr>
            <p:ph type="ftr" sz="quarter" idx="3"/>
          </p:nvPr>
        </p:nvSpPr>
        <p:spPr/>
        <p:txBody>
          <a:bodyPr/>
          <a:lstStyle/>
          <a:p>
            <a:r>
              <a:rPr lang="sv-SE"/>
              <a:t>Skin Cancer Diagnosis System | YOLO-v7</a:t>
            </a:r>
            <a:endParaRPr lang="en-US" dirty="0"/>
          </a:p>
        </p:txBody>
      </p:sp>
      <p:sp>
        <p:nvSpPr>
          <p:cNvPr id="21" name="Title 3">
            <a:extLst>
              <a:ext uri="{FF2B5EF4-FFF2-40B4-BE49-F238E27FC236}">
                <a16:creationId xmlns:a16="http://schemas.microsoft.com/office/drawing/2014/main" id="{9ED33D82-E342-1723-5458-F9940A11FE12}"/>
              </a:ext>
            </a:extLst>
          </p:cNvPr>
          <p:cNvSpPr txBox="1">
            <a:spLocks/>
          </p:cNvSpPr>
          <p:nvPr/>
        </p:nvSpPr>
        <p:spPr>
          <a:xfrm>
            <a:off x="13247662" y="6439644"/>
            <a:ext cx="3960440" cy="647650"/>
          </a:xfrm>
          <a:prstGeom prst="rect">
            <a:avLst/>
          </a:prstGeom>
        </p:spPr>
        <p:txBody>
          <a:bodyPr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Yolo-v7</a:t>
            </a:r>
            <a:endParaRPr lang="en-US" dirty="0"/>
          </a:p>
        </p:txBody>
      </p:sp>
      <p:sp>
        <p:nvSpPr>
          <p:cNvPr id="22" name="Description 3">
            <a:extLst>
              <a:ext uri="{FF2B5EF4-FFF2-40B4-BE49-F238E27FC236}">
                <a16:creationId xmlns:a16="http://schemas.microsoft.com/office/drawing/2014/main" id="{51771E67-2575-293A-EB01-4A4C8E236FB2}"/>
              </a:ext>
            </a:extLst>
          </p:cNvPr>
          <p:cNvSpPr txBox="1">
            <a:spLocks/>
          </p:cNvSpPr>
          <p:nvPr/>
        </p:nvSpPr>
        <p:spPr>
          <a:xfrm>
            <a:off x="13247662" y="7087716"/>
            <a:ext cx="3960440" cy="2088232"/>
          </a:xfrm>
          <a:prstGeom prst="rect">
            <a:avLst/>
          </a:prstGeom>
        </p:spPr>
        <p:txBody>
          <a:bodyPr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What are improvements are there in each version of YOLO?</a:t>
            </a:r>
            <a:endParaRPr lang="en-US" dirty="0"/>
          </a:p>
        </p:txBody>
      </p:sp>
      <p:cxnSp>
        <p:nvCxnSpPr>
          <p:cNvPr id="25" name="Line 3">
            <a:extLst>
              <a:ext uri="{FF2B5EF4-FFF2-40B4-BE49-F238E27FC236}">
                <a16:creationId xmlns:a16="http://schemas.microsoft.com/office/drawing/2014/main" id="{87686F86-54C8-9F56-35CB-99CFDE24769E}"/>
              </a:ext>
            </a:extLst>
          </p:cNvPr>
          <p:cNvCxnSpPr/>
          <p:nvPr/>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3" name="Circle 3">
            <a:extLst>
              <a:ext uri="{FF2B5EF4-FFF2-40B4-BE49-F238E27FC236}">
                <a16:creationId xmlns:a16="http://schemas.microsoft.com/office/drawing/2014/main" id="{F9CA02C0-F416-E239-DD1F-A11A1DCD667F}"/>
              </a:ext>
            </a:extLst>
          </p:cNvPr>
          <p:cNvSpPr/>
          <p:nvPr/>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3" name="Icon 3" descr="Programmer">
            <a:extLst>
              <a:ext uri="{FF2B5EF4-FFF2-40B4-BE49-F238E27FC236}">
                <a16:creationId xmlns:a16="http://schemas.microsoft.com/office/drawing/2014/main" id="{46EA4A75-E785-1B87-71EE-71A6402CF9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4831838" y="3920372"/>
            <a:ext cx="1008112" cy="1008112"/>
          </a:xfrm>
          <a:prstGeom prst="rect">
            <a:avLst/>
          </a:prstGeom>
        </p:spPr>
      </p:pic>
      <p:sp>
        <p:nvSpPr>
          <p:cNvPr id="16" name="Title 2">
            <a:extLst>
              <a:ext uri="{FF2B5EF4-FFF2-40B4-BE49-F238E27FC236}">
                <a16:creationId xmlns:a16="http://schemas.microsoft.com/office/drawing/2014/main" id="{88079C1D-9839-1784-7EBF-745F57EBF2B4}"/>
              </a:ext>
            </a:extLst>
          </p:cNvPr>
          <p:cNvSpPr txBox="1">
            <a:spLocks/>
          </p:cNvSpPr>
          <p:nvPr/>
        </p:nvSpPr>
        <p:spPr>
          <a:xfrm>
            <a:off x="7018970" y="6439644"/>
            <a:ext cx="3960440" cy="647650"/>
          </a:xfrm>
          <a:prstGeom prst="rect">
            <a:avLst/>
          </a:prstGeom>
        </p:spPr>
        <p:txBody>
          <a:bodyPr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Previous research</a:t>
            </a:r>
            <a:endParaRPr lang="en-US" dirty="0"/>
          </a:p>
        </p:txBody>
      </p:sp>
      <p:sp>
        <p:nvSpPr>
          <p:cNvPr id="17" name="Description 2">
            <a:extLst>
              <a:ext uri="{FF2B5EF4-FFF2-40B4-BE49-F238E27FC236}">
                <a16:creationId xmlns:a16="http://schemas.microsoft.com/office/drawing/2014/main" id="{1C306AB4-AA89-434D-9FA0-BC19836236F3}"/>
              </a:ext>
            </a:extLst>
          </p:cNvPr>
          <p:cNvSpPr txBox="1">
            <a:spLocks/>
          </p:cNvSpPr>
          <p:nvPr/>
        </p:nvSpPr>
        <p:spPr>
          <a:xfrm>
            <a:off x="7018970" y="7087716"/>
            <a:ext cx="3960440" cy="2088232"/>
          </a:xfrm>
          <a:prstGeom prst="rect">
            <a:avLst/>
          </a:prstGeom>
        </p:spPr>
        <p:txBody>
          <a:bodyPr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How about development of skin cancer research and YOLO method?</a:t>
            </a:r>
            <a:endParaRPr lang="en-US" dirty="0"/>
          </a:p>
        </p:txBody>
      </p:sp>
      <p:cxnSp>
        <p:nvCxnSpPr>
          <p:cNvPr id="20" name="Line 2">
            <a:extLst>
              <a:ext uri="{FF2B5EF4-FFF2-40B4-BE49-F238E27FC236}">
                <a16:creationId xmlns:a16="http://schemas.microsoft.com/office/drawing/2014/main" id="{6F5C0036-9CDC-1BC7-49E8-E60E4730C7EE}"/>
              </a:ext>
            </a:extLst>
          </p:cNvPr>
          <p:cNvCxnSpPr/>
          <p:nvPr/>
        </p:nvCxnSpPr>
        <p:spPr>
          <a:xfrm>
            <a:off x="737901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Circle 2">
            <a:extLst>
              <a:ext uri="{FF2B5EF4-FFF2-40B4-BE49-F238E27FC236}">
                <a16:creationId xmlns:a16="http://schemas.microsoft.com/office/drawing/2014/main" id="{78AA8685-3BE1-59CF-A797-C26960D5C711}"/>
              </a:ext>
            </a:extLst>
          </p:cNvPr>
          <p:cNvSpPr/>
          <p:nvPr/>
        </p:nvSpPr>
        <p:spPr>
          <a:xfrm>
            <a:off x="766704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2" name="Icon 2" descr="Books">
            <a:extLst>
              <a:ext uri="{FF2B5EF4-FFF2-40B4-BE49-F238E27FC236}">
                <a16:creationId xmlns:a16="http://schemas.microsoft.com/office/drawing/2014/main" id="{F5E993E1-F259-0FD8-7204-E3E1CF0D4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603146" y="3920372"/>
            <a:ext cx="1008112" cy="1008112"/>
          </a:xfrm>
          <a:prstGeom prst="rect">
            <a:avLst/>
          </a:prstGeom>
        </p:spPr>
      </p:pic>
      <p:sp>
        <p:nvSpPr>
          <p:cNvPr id="6" name="Title 1">
            <a:extLst>
              <a:ext uri="{FF2B5EF4-FFF2-40B4-BE49-F238E27FC236}">
                <a16:creationId xmlns:a16="http://schemas.microsoft.com/office/drawing/2014/main" id="{572B2B83-F6AC-7E37-F86A-A9761B3FA04E}"/>
              </a:ext>
            </a:extLst>
          </p:cNvPr>
          <p:cNvSpPr txBox="1">
            <a:spLocks/>
          </p:cNvSpPr>
          <p:nvPr/>
        </p:nvSpPr>
        <p:spPr>
          <a:xfrm>
            <a:off x="934294" y="6439644"/>
            <a:ext cx="3960440"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Skin cancer</a:t>
            </a:r>
            <a:endParaRPr lang="en-US" dirty="0"/>
          </a:p>
        </p:txBody>
      </p:sp>
      <p:sp>
        <p:nvSpPr>
          <p:cNvPr id="7" name="Description 1">
            <a:extLst>
              <a:ext uri="{FF2B5EF4-FFF2-40B4-BE49-F238E27FC236}">
                <a16:creationId xmlns:a16="http://schemas.microsoft.com/office/drawing/2014/main" id="{461185FB-16D2-8088-BE89-0DA6866D44FF}"/>
              </a:ext>
            </a:extLst>
          </p:cNvPr>
          <p:cNvSpPr txBox="1">
            <a:spLocks/>
          </p:cNvSpPr>
          <p:nvPr/>
        </p:nvSpPr>
        <p:spPr>
          <a:xfrm>
            <a:off x="934294" y="7087716"/>
            <a:ext cx="3960440" cy="2088232"/>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a:t>What is skin cancer? And How to detect it?</a:t>
            </a:r>
            <a:endParaRPr lang="en-US" dirty="0"/>
          </a:p>
        </p:txBody>
      </p:sp>
      <p:cxnSp>
        <p:nvCxnSpPr>
          <p:cNvPr id="10" name="Line 1">
            <a:extLst>
              <a:ext uri="{FF2B5EF4-FFF2-40B4-BE49-F238E27FC236}">
                <a16:creationId xmlns:a16="http://schemas.microsoft.com/office/drawing/2014/main" id="{BDB05E7A-4D34-3CD1-9C56-C4FCFCBD9555}"/>
              </a:ext>
            </a:extLst>
          </p:cNvPr>
          <p:cNvCxnSpPr/>
          <p:nvPr/>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 name="Circle 1">
            <a:extLst>
              <a:ext uri="{FF2B5EF4-FFF2-40B4-BE49-F238E27FC236}">
                <a16:creationId xmlns:a16="http://schemas.microsoft.com/office/drawing/2014/main" id="{945419EF-A40D-590B-13BA-C6678690E184}"/>
              </a:ext>
            </a:extLst>
          </p:cNvPr>
          <p:cNvSpPr/>
          <p:nvPr/>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0" name="Icon 1" descr="Microscope">
            <a:extLst>
              <a:ext uri="{FF2B5EF4-FFF2-40B4-BE49-F238E27FC236}">
                <a16:creationId xmlns:a16="http://schemas.microsoft.com/office/drawing/2014/main" id="{F04908A5-F5F9-081C-9EA1-575E2FF839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18470" y="3920372"/>
            <a:ext cx="1008112" cy="1008112"/>
          </a:xfrm>
          <a:prstGeom prst="rect">
            <a:avLst/>
          </a:prstGeom>
        </p:spPr>
      </p:pic>
      <p:sp>
        <p:nvSpPr>
          <p:cNvPr id="19" name="Image 1 Title">
            <a:extLst>
              <a:ext uri="{FF2B5EF4-FFF2-40B4-BE49-F238E27FC236}">
                <a16:creationId xmlns:a16="http://schemas.microsoft.com/office/drawing/2014/main" id="{18C86444-7E30-9879-2D18-1EFA1D042601}"/>
              </a:ext>
            </a:extLst>
          </p:cNvPr>
          <p:cNvSpPr txBox="1">
            <a:spLocks/>
          </p:cNvSpPr>
          <p:nvPr/>
        </p:nvSpPr>
        <p:spPr>
          <a:xfrm rot="21239783">
            <a:off x="5634080" y="3303807"/>
            <a:ext cx="3960440" cy="57606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Skin Cancer</a:t>
            </a:r>
            <a:endParaRPr lang="en-US" dirty="0"/>
          </a:p>
        </p:txBody>
      </p:sp>
      <p:pic>
        <p:nvPicPr>
          <p:cNvPr id="1026" name="Image 1">
            <a:extLst>
              <a:ext uri="{FF2B5EF4-FFF2-40B4-BE49-F238E27FC236}">
                <a16:creationId xmlns:a16="http://schemas.microsoft.com/office/drawing/2014/main" id="{3B230740-1414-1683-FC34-7C6C6930FEC2}"/>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t="-364" b="3635"/>
          <a:stretch/>
        </p:blipFill>
        <p:spPr bwMode="auto">
          <a:xfrm>
            <a:off x="6118871" y="3920371"/>
            <a:ext cx="4559914" cy="31706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9" name="Sumber 1">
            <a:extLst>
              <a:ext uri="{FF2B5EF4-FFF2-40B4-BE49-F238E27FC236}">
                <a16:creationId xmlns:a16="http://schemas.microsoft.com/office/drawing/2014/main" id="{DDAE4425-ECD2-019A-4846-FB76CBEDA7FB}"/>
              </a:ext>
            </a:extLst>
          </p:cNvPr>
          <p:cNvSpPr txBox="1"/>
          <p:nvPr/>
        </p:nvSpPr>
        <p:spPr>
          <a:xfrm rot="21260277">
            <a:off x="6135207" y="7179248"/>
            <a:ext cx="5472608" cy="369332"/>
          </a:xfrm>
          <a:prstGeom prst="rect">
            <a:avLst/>
          </a:prstGeom>
          <a:noFill/>
        </p:spPr>
        <p:txBody>
          <a:bodyPr wrap="square" rtlCol="0">
            <a:spAutoFit/>
          </a:bodyPr>
          <a:lstStyle/>
          <a:p>
            <a:r>
              <a:rPr lang="en-US" sz="1800"/>
              <a:t>Sumber: Nima Skin Cancer Institute</a:t>
            </a:r>
            <a:endParaRPr lang="en-ID" sz="1800"/>
          </a:p>
        </p:txBody>
      </p:sp>
      <p:sp>
        <p:nvSpPr>
          <p:cNvPr id="15" name="Image 2 Title">
            <a:extLst>
              <a:ext uri="{FF2B5EF4-FFF2-40B4-BE49-F238E27FC236}">
                <a16:creationId xmlns:a16="http://schemas.microsoft.com/office/drawing/2014/main" id="{FC29316F-24AE-E9CC-8CC8-C63710B6C3A0}"/>
              </a:ext>
            </a:extLst>
          </p:cNvPr>
          <p:cNvSpPr txBox="1">
            <a:spLocks/>
          </p:cNvSpPr>
          <p:nvPr/>
        </p:nvSpPr>
        <p:spPr>
          <a:xfrm rot="21239783">
            <a:off x="12546847" y="1831133"/>
            <a:ext cx="3960440" cy="57606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2800"/>
              <a:t>ABCDE FEatures</a:t>
            </a:r>
            <a:endParaRPr lang="en-US" sz="2800" dirty="0"/>
          </a:p>
        </p:txBody>
      </p:sp>
      <p:pic>
        <p:nvPicPr>
          <p:cNvPr id="1028" name="Image 2" descr="ABCDE of Skin Cancer | Cone Health">
            <a:extLst>
              <a:ext uri="{FF2B5EF4-FFF2-40B4-BE49-F238E27FC236}">
                <a16:creationId xmlns:a16="http://schemas.microsoft.com/office/drawing/2014/main" id="{F6F2F4EF-7C33-0331-33AE-9D73DDE82885}"/>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l="22605" t="18824" r="25420"/>
          <a:stretch/>
        </p:blipFill>
        <p:spPr bwMode="auto">
          <a:xfrm>
            <a:off x="13031638" y="2578031"/>
            <a:ext cx="2383852" cy="24805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Sumber 2">
            <a:extLst>
              <a:ext uri="{FF2B5EF4-FFF2-40B4-BE49-F238E27FC236}">
                <a16:creationId xmlns:a16="http://schemas.microsoft.com/office/drawing/2014/main" id="{2A289F1C-1878-56F9-6FF8-BD3F607261CC}"/>
              </a:ext>
            </a:extLst>
          </p:cNvPr>
          <p:cNvSpPr txBox="1"/>
          <p:nvPr/>
        </p:nvSpPr>
        <p:spPr>
          <a:xfrm rot="21260277">
            <a:off x="13031638" y="5065153"/>
            <a:ext cx="5472608" cy="369332"/>
          </a:xfrm>
          <a:prstGeom prst="rect">
            <a:avLst/>
          </a:prstGeom>
          <a:noFill/>
        </p:spPr>
        <p:txBody>
          <a:bodyPr wrap="square" rtlCol="0">
            <a:spAutoFit/>
          </a:bodyPr>
          <a:lstStyle/>
          <a:p>
            <a:r>
              <a:rPr lang="en-US" sz="1800"/>
              <a:t>Sumber: Cone Health</a:t>
            </a:r>
            <a:endParaRPr lang="en-ID" sz="1800"/>
          </a:p>
        </p:txBody>
      </p:sp>
      <p:sp>
        <p:nvSpPr>
          <p:cNvPr id="24" name="Image 3 Title">
            <a:extLst>
              <a:ext uri="{FF2B5EF4-FFF2-40B4-BE49-F238E27FC236}">
                <a16:creationId xmlns:a16="http://schemas.microsoft.com/office/drawing/2014/main" id="{93F7B15C-D937-2A7D-560B-C29170F008B9}"/>
              </a:ext>
            </a:extLst>
          </p:cNvPr>
          <p:cNvSpPr txBox="1">
            <a:spLocks/>
          </p:cNvSpPr>
          <p:nvPr/>
        </p:nvSpPr>
        <p:spPr>
          <a:xfrm rot="21239783">
            <a:off x="12613886" y="5765992"/>
            <a:ext cx="5772368" cy="57606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2800"/>
              <a:t>Computer Aided Diagnosis</a:t>
            </a:r>
            <a:endParaRPr lang="en-US" sz="2800" dirty="0"/>
          </a:p>
        </p:txBody>
      </p:sp>
      <p:pic>
        <p:nvPicPr>
          <p:cNvPr id="2" name="Image 3" descr="Medical technology logo design concept vector template illustration Stock  Vector Image &amp; Art - Alamy">
            <a:extLst>
              <a:ext uri="{FF2B5EF4-FFF2-40B4-BE49-F238E27FC236}">
                <a16:creationId xmlns:a16="http://schemas.microsoft.com/office/drawing/2014/main" id="{64C596A3-D5FA-5402-A379-28A4C0603A15}"/>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l="15577" t="17801" r="17058" b="22275"/>
          <a:stretch/>
        </p:blipFill>
        <p:spPr bwMode="auto">
          <a:xfrm>
            <a:off x="13031638" y="6576537"/>
            <a:ext cx="2383853" cy="22675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Sumber 3">
            <a:extLst>
              <a:ext uri="{FF2B5EF4-FFF2-40B4-BE49-F238E27FC236}">
                <a16:creationId xmlns:a16="http://schemas.microsoft.com/office/drawing/2014/main" id="{3566BFA3-A4AD-5C02-B6C1-E7E36204D454}"/>
              </a:ext>
            </a:extLst>
          </p:cNvPr>
          <p:cNvSpPr txBox="1"/>
          <p:nvPr/>
        </p:nvSpPr>
        <p:spPr>
          <a:xfrm rot="21260277">
            <a:off x="13040466" y="9015539"/>
            <a:ext cx="1853754" cy="369332"/>
          </a:xfrm>
          <a:prstGeom prst="rect">
            <a:avLst/>
          </a:prstGeom>
          <a:noFill/>
        </p:spPr>
        <p:txBody>
          <a:bodyPr wrap="square" rtlCol="0">
            <a:spAutoFit/>
          </a:bodyPr>
          <a:lstStyle/>
          <a:p>
            <a:r>
              <a:rPr lang="en-US" sz="1800"/>
              <a:t>Sumber: Alamy</a:t>
            </a:r>
            <a:endParaRPr lang="en-ID" sz="1800"/>
          </a:p>
        </p:txBody>
      </p:sp>
      <p:pic>
        <p:nvPicPr>
          <p:cNvPr id="45" name="Paper 1">
            <a:extLst>
              <a:ext uri="{FF2B5EF4-FFF2-40B4-BE49-F238E27FC236}">
                <a16:creationId xmlns:a16="http://schemas.microsoft.com/office/drawing/2014/main" id="{41A270B6-34E7-5E57-B8B6-EA7665B0E577}"/>
              </a:ext>
            </a:extLst>
          </p:cNvPr>
          <p:cNvPicPr>
            <a:picLocks noChangeAspect="1"/>
          </p:cNvPicPr>
          <p:nvPr/>
        </p:nvPicPr>
        <p:blipFill rotWithShape="1">
          <a:blip r:embed="rId15">
            <a:extLst>
              <a:ext uri="{28A0092B-C50C-407E-A947-70E740481C1C}">
                <a14:useLocalDpi xmlns:a14="http://schemas.microsoft.com/office/drawing/2010/main" val="0"/>
              </a:ext>
            </a:extLst>
          </a:blip>
          <a:srcRect l="-127" t="1859" r="237" b="9335"/>
          <a:stretch/>
        </p:blipFill>
        <p:spPr>
          <a:xfrm>
            <a:off x="-360794" y="1903500"/>
            <a:ext cx="6858000" cy="4114800"/>
          </a:xfrm>
          <a:prstGeom prst="rect">
            <a:avLst/>
          </a:prstGeom>
          <a:ln>
            <a:noFill/>
          </a:ln>
          <a:effectLst>
            <a:outerShdw blurRad="190500" algn="tl" rotWithShape="0">
              <a:srgbClr val="000000">
                <a:alpha val="70000"/>
              </a:srgbClr>
            </a:outerShdw>
          </a:effectLst>
        </p:spPr>
      </p:pic>
      <p:pic>
        <p:nvPicPr>
          <p:cNvPr id="49" name="Paper 2">
            <a:extLst>
              <a:ext uri="{FF2B5EF4-FFF2-40B4-BE49-F238E27FC236}">
                <a16:creationId xmlns:a16="http://schemas.microsoft.com/office/drawing/2014/main" id="{0E59C8E6-9A84-F26E-8981-9FB7DEB4186E}"/>
              </a:ext>
            </a:extLst>
          </p:cNvPr>
          <p:cNvPicPr>
            <a:picLocks noChangeAspect="1"/>
          </p:cNvPicPr>
          <p:nvPr/>
        </p:nvPicPr>
        <p:blipFill rotWithShape="1">
          <a:blip r:embed="rId16">
            <a:extLst>
              <a:ext uri="{28A0092B-C50C-407E-A947-70E740481C1C}">
                <a14:useLocalDpi xmlns:a14="http://schemas.microsoft.com/office/drawing/2010/main" val="0"/>
              </a:ext>
            </a:extLst>
          </a:blip>
          <a:srcRect l="305" t="809" r="52" b="8216"/>
          <a:stretch/>
        </p:blipFill>
        <p:spPr>
          <a:xfrm>
            <a:off x="-794" y="2368080"/>
            <a:ext cx="6858000" cy="4114800"/>
          </a:xfrm>
          <a:prstGeom prst="rect">
            <a:avLst/>
          </a:prstGeom>
          <a:ln>
            <a:noFill/>
          </a:ln>
          <a:effectLst>
            <a:outerShdw blurRad="190500" algn="tl" rotWithShape="0">
              <a:srgbClr val="000000">
                <a:alpha val="70000"/>
              </a:srgbClr>
            </a:outerShdw>
          </a:effectLst>
        </p:spPr>
      </p:pic>
      <p:pic>
        <p:nvPicPr>
          <p:cNvPr id="51" name="Paper 3">
            <a:extLst>
              <a:ext uri="{FF2B5EF4-FFF2-40B4-BE49-F238E27FC236}">
                <a16:creationId xmlns:a16="http://schemas.microsoft.com/office/drawing/2014/main" id="{BB6E267D-4997-BD0A-8118-EAFAA861740E}"/>
              </a:ext>
            </a:extLst>
          </p:cNvPr>
          <p:cNvPicPr>
            <a:picLocks noChangeAspect="1"/>
          </p:cNvPicPr>
          <p:nvPr/>
        </p:nvPicPr>
        <p:blipFill rotWithShape="1">
          <a:blip r:embed="rId17">
            <a:extLst>
              <a:ext uri="{28A0092B-C50C-407E-A947-70E740481C1C}">
                <a14:useLocalDpi xmlns:a14="http://schemas.microsoft.com/office/drawing/2010/main" val="0"/>
              </a:ext>
            </a:extLst>
          </a:blip>
          <a:srcRect l="23" t="2125" r="17" b="2125"/>
          <a:stretch/>
        </p:blipFill>
        <p:spPr>
          <a:xfrm>
            <a:off x="359206" y="2832660"/>
            <a:ext cx="6858000" cy="4114800"/>
          </a:xfrm>
          <a:prstGeom prst="rect">
            <a:avLst/>
          </a:prstGeom>
          <a:ln>
            <a:noFill/>
          </a:ln>
          <a:effectLst>
            <a:outerShdw blurRad="190500" algn="tl" rotWithShape="0">
              <a:srgbClr val="000000">
                <a:alpha val="70000"/>
              </a:srgbClr>
            </a:outerShdw>
          </a:effectLst>
        </p:spPr>
      </p:pic>
      <p:pic>
        <p:nvPicPr>
          <p:cNvPr id="53" name="Paper 4">
            <a:extLst>
              <a:ext uri="{FF2B5EF4-FFF2-40B4-BE49-F238E27FC236}">
                <a16:creationId xmlns:a16="http://schemas.microsoft.com/office/drawing/2014/main" id="{5195EEFF-B63D-70D3-80EA-2F5C57802A4F}"/>
              </a:ext>
            </a:extLst>
          </p:cNvPr>
          <p:cNvPicPr>
            <a:picLocks noChangeAspect="1"/>
          </p:cNvPicPr>
          <p:nvPr/>
        </p:nvPicPr>
        <p:blipFill rotWithShape="1">
          <a:blip r:embed="rId18">
            <a:extLst>
              <a:ext uri="{28A0092B-C50C-407E-A947-70E740481C1C}">
                <a14:useLocalDpi xmlns:a14="http://schemas.microsoft.com/office/drawing/2010/main" val="0"/>
              </a:ext>
            </a:extLst>
          </a:blip>
          <a:srcRect l="21" t="623" r="67" b="623"/>
          <a:stretch/>
        </p:blipFill>
        <p:spPr>
          <a:xfrm>
            <a:off x="719206" y="3297240"/>
            <a:ext cx="6858000" cy="4114800"/>
          </a:xfrm>
          <a:prstGeom prst="rect">
            <a:avLst/>
          </a:prstGeom>
          <a:ln>
            <a:noFill/>
          </a:ln>
          <a:effectLst>
            <a:outerShdw blurRad="190500" algn="tl" rotWithShape="0">
              <a:srgbClr val="000000">
                <a:alpha val="70000"/>
              </a:srgbClr>
            </a:outerShdw>
          </a:effectLst>
        </p:spPr>
      </p:pic>
      <p:pic>
        <p:nvPicPr>
          <p:cNvPr id="55" name="Paper 5">
            <a:extLst>
              <a:ext uri="{FF2B5EF4-FFF2-40B4-BE49-F238E27FC236}">
                <a16:creationId xmlns:a16="http://schemas.microsoft.com/office/drawing/2014/main" id="{AA59D52E-2B40-D1BE-DA21-A6EB20CEAED9}"/>
              </a:ext>
            </a:extLst>
          </p:cNvPr>
          <p:cNvPicPr>
            <a:picLocks noChangeAspect="1"/>
          </p:cNvPicPr>
          <p:nvPr/>
        </p:nvPicPr>
        <p:blipFill rotWithShape="1">
          <a:blip r:embed="rId19">
            <a:extLst>
              <a:ext uri="{28A0092B-C50C-407E-A947-70E740481C1C}">
                <a14:useLocalDpi xmlns:a14="http://schemas.microsoft.com/office/drawing/2010/main" val="0"/>
              </a:ext>
            </a:extLst>
          </a:blip>
          <a:srcRect l="642" r="949" b="23102"/>
          <a:stretch/>
        </p:blipFill>
        <p:spPr>
          <a:xfrm>
            <a:off x="1079206" y="3761820"/>
            <a:ext cx="6858000" cy="4114800"/>
          </a:xfrm>
          <a:prstGeom prst="rect">
            <a:avLst/>
          </a:prstGeom>
          <a:ln>
            <a:noFill/>
          </a:ln>
          <a:effectLst>
            <a:outerShdw blurRad="190500" algn="tl" rotWithShape="0">
              <a:srgbClr val="000000">
                <a:alpha val="70000"/>
              </a:srgbClr>
            </a:outerShdw>
          </a:effectLst>
        </p:spPr>
      </p:pic>
      <p:pic>
        <p:nvPicPr>
          <p:cNvPr id="31" name="Paper 6">
            <a:extLst>
              <a:ext uri="{FF2B5EF4-FFF2-40B4-BE49-F238E27FC236}">
                <a16:creationId xmlns:a16="http://schemas.microsoft.com/office/drawing/2014/main" id="{AD58FD23-F367-4B2C-FF34-BF53E97B2FEC}"/>
              </a:ext>
            </a:extLst>
          </p:cNvPr>
          <p:cNvPicPr>
            <a:picLocks noChangeAspect="1"/>
          </p:cNvPicPr>
          <p:nvPr/>
        </p:nvPicPr>
        <p:blipFill rotWithShape="1">
          <a:blip r:embed="rId20">
            <a:extLst>
              <a:ext uri="{28A0092B-C50C-407E-A947-70E740481C1C}">
                <a14:useLocalDpi xmlns:a14="http://schemas.microsoft.com/office/drawing/2010/main" val="0"/>
              </a:ext>
            </a:extLst>
          </a:blip>
          <a:srcRect l="3" t="-67" r="-179" b="8822"/>
          <a:stretch/>
        </p:blipFill>
        <p:spPr>
          <a:xfrm>
            <a:off x="1439206" y="4226400"/>
            <a:ext cx="6858000" cy="4114800"/>
          </a:xfrm>
          <a:prstGeom prst="rect">
            <a:avLst/>
          </a:prstGeom>
          <a:ln>
            <a:noFill/>
          </a:ln>
          <a:effectLst>
            <a:outerShdw blurRad="190500" algn="tl" rotWithShape="0">
              <a:srgbClr val="000000">
                <a:alpha val="70000"/>
              </a:srgbClr>
            </a:outerShdw>
          </a:effectLst>
        </p:spPr>
      </p:pic>
      <p:pic>
        <p:nvPicPr>
          <p:cNvPr id="47" name="Paper 7">
            <a:extLst>
              <a:ext uri="{FF2B5EF4-FFF2-40B4-BE49-F238E27FC236}">
                <a16:creationId xmlns:a16="http://schemas.microsoft.com/office/drawing/2014/main" id="{1976F529-68F6-0154-2FB5-C9289C452AC7}"/>
              </a:ext>
            </a:extLst>
          </p:cNvPr>
          <p:cNvPicPr>
            <a:picLocks noChangeAspect="1"/>
          </p:cNvPicPr>
          <p:nvPr/>
        </p:nvPicPr>
        <p:blipFill rotWithShape="1">
          <a:blip r:embed="rId21">
            <a:extLst>
              <a:ext uri="{28A0092B-C50C-407E-A947-70E740481C1C}">
                <a14:useLocalDpi xmlns:a14="http://schemas.microsoft.com/office/drawing/2010/main" val="0"/>
              </a:ext>
            </a:extLst>
          </a:blip>
          <a:srcRect l="424" t="704" r="-121" b="15086"/>
          <a:stretch/>
        </p:blipFill>
        <p:spPr>
          <a:xfrm>
            <a:off x="1799206" y="4690980"/>
            <a:ext cx="6858000" cy="4114800"/>
          </a:xfrm>
          <a:prstGeom prst="rect">
            <a:avLst/>
          </a:prstGeom>
          <a:ln>
            <a:noFill/>
          </a:ln>
          <a:effectLst>
            <a:outerShdw blurRad="190500" algn="tl" rotWithShape="0">
              <a:srgbClr val="000000">
                <a:alpha val="70000"/>
              </a:srgbClr>
            </a:outerShdw>
          </a:effectLst>
        </p:spPr>
      </p:pic>
      <p:pic>
        <p:nvPicPr>
          <p:cNvPr id="58" name="Paper 1">
            <a:extLst>
              <a:ext uri="{FF2B5EF4-FFF2-40B4-BE49-F238E27FC236}">
                <a16:creationId xmlns:a16="http://schemas.microsoft.com/office/drawing/2014/main" id="{FA58E8AC-1A12-31FF-07F0-E24CAB2D257E}"/>
              </a:ext>
            </a:extLst>
          </p:cNvPr>
          <p:cNvPicPr>
            <a:picLocks noChangeAspect="1"/>
          </p:cNvPicPr>
          <p:nvPr/>
        </p:nvPicPr>
        <p:blipFill rotWithShape="1">
          <a:blip r:embed="rId22">
            <a:extLst>
              <a:ext uri="{28A0092B-C50C-407E-A947-70E740481C1C}">
                <a14:useLocalDpi xmlns:a14="http://schemas.microsoft.com/office/drawing/2010/main" val="0"/>
              </a:ext>
            </a:extLst>
          </a:blip>
          <a:srcRect l="375" t="1299" r="573" b="17903"/>
          <a:stretch/>
        </p:blipFill>
        <p:spPr>
          <a:xfrm>
            <a:off x="11735206" y="1903500"/>
            <a:ext cx="6858000" cy="4114800"/>
          </a:xfrm>
          <a:prstGeom prst="rect">
            <a:avLst/>
          </a:prstGeom>
          <a:ln>
            <a:noFill/>
          </a:ln>
          <a:effectLst>
            <a:outerShdw blurRad="190500" algn="tl" rotWithShape="0">
              <a:srgbClr val="000000">
                <a:alpha val="70000"/>
              </a:srgbClr>
            </a:outerShdw>
          </a:effectLst>
        </p:spPr>
      </p:pic>
      <p:pic>
        <p:nvPicPr>
          <p:cNvPr id="60" name="Paper 2">
            <a:extLst>
              <a:ext uri="{FF2B5EF4-FFF2-40B4-BE49-F238E27FC236}">
                <a16:creationId xmlns:a16="http://schemas.microsoft.com/office/drawing/2014/main" id="{42FCB429-8FBF-881C-3AD5-423A341E71DB}"/>
              </a:ext>
            </a:extLst>
          </p:cNvPr>
          <p:cNvPicPr>
            <a:picLocks noChangeAspect="1"/>
          </p:cNvPicPr>
          <p:nvPr/>
        </p:nvPicPr>
        <p:blipFill rotWithShape="1">
          <a:blip r:embed="rId23">
            <a:extLst>
              <a:ext uri="{28A0092B-C50C-407E-A947-70E740481C1C}">
                <a14:useLocalDpi xmlns:a14="http://schemas.microsoft.com/office/drawing/2010/main" val="0"/>
              </a:ext>
            </a:extLst>
          </a:blip>
          <a:srcRect l="100" t="-285" r="-100" b="15790"/>
          <a:stretch/>
        </p:blipFill>
        <p:spPr>
          <a:xfrm>
            <a:off x="11375206" y="2368080"/>
            <a:ext cx="6858000" cy="4114800"/>
          </a:xfrm>
          <a:prstGeom prst="rect">
            <a:avLst/>
          </a:prstGeom>
          <a:ln>
            <a:noFill/>
          </a:ln>
          <a:effectLst>
            <a:outerShdw blurRad="190500" algn="tl" rotWithShape="0">
              <a:srgbClr val="000000">
                <a:alpha val="70000"/>
              </a:srgbClr>
            </a:outerShdw>
          </a:effectLst>
        </p:spPr>
      </p:pic>
      <p:pic>
        <p:nvPicPr>
          <p:cNvPr id="62" name="Paper 3">
            <a:extLst>
              <a:ext uri="{FF2B5EF4-FFF2-40B4-BE49-F238E27FC236}">
                <a16:creationId xmlns:a16="http://schemas.microsoft.com/office/drawing/2014/main" id="{47AAC1DE-8654-2D6E-77E0-502A17E3D052}"/>
              </a:ext>
            </a:extLst>
          </p:cNvPr>
          <p:cNvPicPr>
            <a:picLocks noChangeAspect="1"/>
          </p:cNvPicPr>
          <p:nvPr/>
        </p:nvPicPr>
        <p:blipFill rotWithShape="1">
          <a:blip r:embed="rId24">
            <a:extLst>
              <a:ext uri="{28A0092B-C50C-407E-A947-70E740481C1C}">
                <a14:useLocalDpi xmlns:a14="http://schemas.microsoft.com/office/drawing/2010/main" val="0"/>
              </a:ext>
            </a:extLst>
          </a:blip>
          <a:srcRect l="1455" t="1713" r="1143" b="13901"/>
          <a:stretch/>
        </p:blipFill>
        <p:spPr>
          <a:xfrm>
            <a:off x="11015206" y="2832660"/>
            <a:ext cx="6858000" cy="4114800"/>
          </a:xfrm>
          <a:prstGeom prst="rect">
            <a:avLst/>
          </a:prstGeom>
          <a:ln>
            <a:noFill/>
          </a:ln>
          <a:effectLst>
            <a:outerShdw blurRad="190500" algn="tl" rotWithShape="0">
              <a:srgbClr val="000000">
                <a:alpha val="70000"/>
              </a:srgbClr>
            </a:outerShdw>
          </a:effectLst>
        </p:spPr>
      </p:pic>
      <p:pic>
        <p:nvPicPr>
          <p:cNvPr id="1027" name="Paper 4">
            <a:extLst>
              <a:ext uri="{FF2B5EF4-FFF2-40B4-BE49-F238E27FC236}">
                <a16:creationId xmlns:a16="http://schemas.microsoft.com/office/drawing/2014/main" id="{A0F4E1C0-7094-B56F-9E3E-B45606467E7B}"/>
              </a:ext>
            </a:extLst>
          </p:cNvPr>
          <p:cNvPicPr>
            <a:picLocks noChangeAspect="1"/>
          </p:cNvPicPr>
          <p:nvPr/>
        </p:nvPicPr>
        <p:blipFill rotWithShape="1">
          <a:blip r:embed="rId25">
            <a:extLst>
              <a:ext uri="{28A0092B-C50C-407E-A947-70E740481C1C}">
                <a14:useLocalDpi xmlns:a14="http://schemas.microsoft.com/office/drawing/2010/main" val="0"/>
              </a:ext>
            </a:extLst>
          </a:blip>
          <a:srcRect t="2110" b="11110"/>
          <a:stretch/>
        </p:blipFill>
        <p:spPr>
          <a:xfrm>
            <a:off x="10655206" y="3297240"/>
            <a:ext cx="6858000" cy="4114800"/>
          </a:xfrm>
          <a:prstGeom prst="rect">
            <a:avLst/>
          </a:prstGeom>
          <a:ln>
            <a:noFill/>
          </a:ln>
          <a:effectLst>
            <a:outerShdw blurRad="190500" algn="tl" rotWithShape="0">
              <a:srgbClr val="000000">
                <a:alpha val="70000"/>
              </a:srgbClr>
            </a:outerShdw>
          </a:effectLst>
        </p:spPr>
      </p:pic>
      <p:pic>
        <p:nvPicPr>
          <p:cNvPr id="1030" name="Paper 5">
            <a:extLst>
              <a:ext uri="{FF2B5EF4-FFF2-40B4-BE49-F238E27FC236}">
                <a16:creationId xmlns:a16="http://schemas.microsoft.com/office/drawing/2014/main" id="{DABC61CC-9205-D86D-D3B5-309E22CEB83E}"/>
              </a:ext>
            </a:extLst>
          </p:cNvPr>
          <p:cNvPicPr>
            <a:picLocks noChangeAspect="1"/>
          </p:cNvPicPr>
          <p:nvPr/>
        </p:nvPicPr>
        <p:blipFill rotWithShape="1">
          <a:blip r:embed="rId26">
            <a:extLst>
              <a:ext uri="{28A0092B-C50C-407E-A947-70E740481C1C}">
                <a14:useLocalDpi xmlns:a14="http://schemas.microsoft.com/office/drawing/2010/main" val="0"/>
              </a:ext>
            </a:extLst>
          </a:blip>
          <a:srcRect t="1076" b="23442"/>
          <a:stretch/>
        </p:blipFill>
        <p:spPr>
          <a:xfrm>
            <a:off x="10295206" y="3761820"/>
            <a:ext cx="6858000" cy="4114800"/>
          </a:xfrm>
          <a:prstGeom prst="rect">
            <a:avLst/>
          </a:prstGeom>
          <a:ln>
            <a:noFill/>
          </a:ln>
          <a:effectLst>
            <a:outerShdw blurRad="190500" algn="tl" rotWithShape="0">
              <a:srgbClr val="000000">
                <a:alpha val="70000"/>
              </a:srgbClr>
            </a:outerShdw>
          </a:effectLst>
        </p:spPr>
      </p:pic>
      <p:pic>
        <p:nvPicPr>
          <p:cNvPr id="1032" name="Paper 6">
            <a:extLst>
              <a:ext uri="{FF2B5EF4-FFF2-40B4-BE49-F238E27FC236}">
                <a16:creationId xmlns:a16="http://schemas.microsoft.com/office/drawing/2014/main" id="{BD81F320-F5B9-FC38-77DA-3C0FA19447AE}"/>
              </a:ext>
            </a:extLst>
          </p:cNvPr>
          <p:cNvPicPr>
            <a:picLocks noChangeAspect="1"/>
          </p:cNvPicPr>
          <p:nvPr/>
        </p:nvPicPr>
        <p:blipFill>
          <a:blip r:embed="rId27">
            <a:extLst>
              <a:ext uri="{28A0092B-C50C-407E-A947-70E740481C1C}">
                <a14:useLocalDpi xmlns:a14="http://schemas.microsoft.com/office/drawing/2010/main" val="0"/>
              </a:ext>
            </a:extLst>
          </a:blip>
          <a:srcRect t="6280" b="6280"/>
          <a:stretch/>
        </p:blipFill>
        <p:spPr>
          <a:xfrm>
            <a:off x="9935206" y="4226400"/>
            <a:ext cx="6858000" cy="4114800"/>
          </a:xfrm>
          <a:prstGeom prst="rect">
            <a:avLst/>
          </a:prstGeom>
          <a:ln>
            <a:noFill/>
          </a:ln>
          <a:effectLst>
            <a:outerShdw blurRad="190500" algn="tl" rotWithShape="0">
              <a:srgbClr val="000000">
                <a:alpha val="70000"/>
              </a:srgbClr>
            </a:outerShdw>
          </a:effectLst>
        </p:spPr>
      </p:pic>
      <p:pic>
        <p:nvPicPr>
          <p:cNvPr id="1034" name="Paper 7">
            <a:extLst>
              <a:ext uri="{FF2B5EF4-FFF2-40B4-BE49-F238E27FC236}">
                <a16:creationId xmlns:a16="http://schemas.microsoft.com/office/drawing/2014/main" id="{FBACB2F7-8228-30C3-595F-50446CCDBE28}"/>
              </a:ext>
            </a:extLst>
          </p:cNvPr>
          <p:cNvPicPr>
            <a:picLocks noChangeAspect="1"/>
          </p:cNvPicPr>
          <p:nvPr/>
        </p:nvPicPr>
        <p:blipFill rotWithShape="1">
          <a:blip r:embed="rId28">
            <a:extLst>
              <a:ext uri="{28A0092B-C50C-407E-A947-70E740481C1C}">
                <a14:useLocalDpi xmlns:a14="http://schemas.microsoft.com/office/drawing/2010/main" val="0"/>
              </a:ext>
            </a:extLst>
          </a:blip>
          <a:srcRect l="1059" t="641" r="7647" b="1885"/>
          <a:stretch/>
        </p:blipFill>
        <p:spPr>
          <a:xfrm>
            <a:off x="9575206" y="4690980"/>
            <a:ext cx="6858000" cy="4114800"/>
          </a:xfrm>
          <a:prstGeom prst="rect">
            <a:avLst/>
          </a:prstGeom>
          <a:ln>
            <a:noFill/>
          </a:ln>
          <a:effectLst>
            <a:outerShdw blurRad="190500" algn="tl" rotWithShape="0">
              <a:srgbClr val="000000">
                <a:alpha val="70000"/>
              </a:srgbClr>
            </a:outerShdw>
          </a:effectLst>
        </p:spPr>
      </p:pic>
      <p:pic>
        <p:nvPicPr>
          <p:cNvPr id="1036" name="Paper 1">
            <a:extLst>
              <a:ext uri="{FF2B5EF4-FFF2-40B4-BE49-F238E27FC236}">
                <a16:creationId xmlns:a16="http://schemas.microsoft.com/office/drawing/2014/main" id="{87435AE2-CBC4-BFA8-6A72-3DD0171074C7}"/>
              </a:ext>
            </a:extLst>
          </p:cNvPr>
          <p:cNvPicPr>
            <a:picLocks noChangeAspect="1"/>
          </p:cNvPicPr>
          <p:nvPr/>
        </p:nvPicPr>
        <p:blipFill>
          <a:blip r:embed="rId29"/>
          <a:stretch>
            <a:fillRect/>
          </a:stretch>
        </p:blipFill>
        <p:spPr>
          <a:xfrm>
            <a:off x="435124" y="1831132"/>
            <a:ext cx="4819650" cy="6400800"/>
          </a:xfrm>
          <a:prstGeom prst="rect">
            <a:avLst/>
          </a:prstGeom>
          <a:ln>
            <a:noFill/>
          </a:ln>
          <a:effectLst>
            <a:outerShdw blurRad="292100" dist="139700" dir="2700000" algn="tl" rotWithShape="0">
              <a:srgbClr val="333333">
                <a:alpha val="65000"/>
              </a:srgbClr>
            </a:outerShdw>
          </a:effectLst>
        </p:spPr>
      </p:pic>
      <p:pic>
        <p:nvPicPr>
          <p:cNvPr id="1038" name="Paper 2">
            <a:extLst>
              <a:ext uri="{FF2B5EF4-FFF2-40B4-BE49-F238E27FC236}">
                <a16:creationId xmlns:a16="http://schemas.microsoft.com/office/drawing/2014/main" id="{CEE0D2F0-441E-2092-920E-678AFE374C4C}"/>
              </a:ext>
            </a:extLst>
          </p:cNvPr>
          <p:cNvPicPr>
            <a:picLocks noChangeAspect="1"/>
          </p:cNvPicPr>
          <p:nvPr/>
        </p:nvPicPr>
        <p:blipFill>
          <a:blip r:embed="rId30"/>
          <a:stretch>
            <a:fillRect/>
          </a:stretch>
        </p:blipFill>
        <p:spPr>
          <a:xfrm>
            <a:off x="663018" y="2303728"/>
            <a:ext cx="5143500" cy="6448425"/>
          </a:xfrm>
          <a:prstGeom prst="rect">
            <a:avLst/>
          </a:prstGeom>
          <a:ln>
            <a:noFill/>
          </a:ln>
          <a:effectLst>
            <a:outerShdw blurRad="292100" dist="139700" dir="2700000" algn="tl" rotWithShape="0">
              <a:srgbClr val="333333">
                <a:alpha val="65000"/>
              </a:srgbClr>
            </a:outerShdw>
          </a:effectLst>
        </p:spPr>
      </p:pic>
      <p:pic>
        <p:nvPicPr>
          <p:cNvPr id="1040" name="Paper 3">
            <a:extLst>
              <a:ext uri="{FF2B5EF4-FFF2-40B4-BE49-F238E27FC236}">
                <a16:creationId xmlns:a16="http://schemas.microsoft.com/office/drawing/2014/main" id="{7B708B1D-F51C-4B65-490E-A02CF9969BF7}"/>
              </a:ext>
            </a:extLst>
          </p:cNvPr>
          <p:cNvPicPr>
            <a:picLocks noChangeAspect="1"/>
          </p:cNvPicPr>
          <p:nvPr/>
        </p:nvPicPr>
        <p:blipFill>
          <a:blip r:embed="rId31"/>
          <a:stretch>
            <a:fillRect/>
          </a:stretch>
        </p:blipFill>
        <p:spPr>
          <a:xfrm>
            <a:off x="1146945" y="2801429"/>
            <a:ext cx="5181600" cy="6038850"/>
          </a:xfrm>
          <a:prstGeom prst="rect">
            <a:avLst/>
          </a:prstGeom>
          <a:ln>
            <a:noFill/>
          </a:ln>
          <a:effectLst>
            <a:outerShdw blurRad="292100" dist="139700" dir="2700000" algn="tl" rotWithShape="0">
              <a:srgbClr val="333333">
                <a:alpha val="65000"/>
              </a:srgbClr>
            </a:outerShdw>
          </a:effectLst>
        </p:spPr>
      </p:pic>
      <p:pic>
        <p:nvPicPr>
          <p:cNvPr id="1042" name="Paper 4">
            <a:extLst>
              <a:ext uri="{FF2B5EF4-FFF2-40B4-BE49-F238E27FC236}">
                <a16:creationId xmlns:a16="http://schemas.microsoft.com/office/drawing/2014/main" id="{3812EB9D-92AE-5551-F508-156530379738}"/>
              </a:ext>
            </a:extLst>
          </p:cNvPr>
          <p:cNvPicPr>
            <a:picLocks noChangeAspect="1"/>
          </p:cNvPicPr>
          <p:nvPr/>
        </p:nvPicPr>
        <p:blipFill>
          <a:blip r:embed="rId32"/>
          <a:stretch>
            <a:fillRect/>
          </a:stretch>
        </p:blipFill>
        <p:spPr>
          <a:xfrm>
            <a:off x="1664718" y="3287351"/>
            <a:ext cx="5095875" cy="6000750"/>
          </a:xfrm>
          <a:prstGeom prst="rect">
            <a:avLst/>
          </a:prstGeom>
          <a:ln>
            <a:noFill/>
          </a:ln>
          <a:effectLst>
            <a:outerShdw blurRad="292100" dist="139700" dir="2700000" algn="tl" rotWithShape="0">
              <a:srgbClr val="333333">
                <a:alpha val="65000"/>
              </a:srgbClr>
            </a:outerShdw>
          </a:effectLst>
        </p:spPr>
      </p:pic>
      <p:pic>
        <p:nvPicPr>
          <p:cNvPr id="1050" name="Paper 1">
            <a:extLst>
              <a:ext uri="{FF2B5EF4-FFF2-40B4-BE49-F238E27FC236}">
                <a16:creationId xmlns:a16="http://schemas.microsoft.com/office/drawing/2014/main" id="{43F37FDC-992A-CC2C-8D53-7D865991FB68}"/>
              </a:ext>
            </a:extLst>
          </p:cNvPr>
          <p:cNvPicPr>
            <a:picLocks noChangeAspect="1"/>
          </p:cNvPicPr>
          <p:nvPr/>
        </p:nvPicPr>
        <p:blipFill>
          <a:blip r:embed="rId33"/>
          <a:stretch>
            <a:fillRect/>
          </a:stretch>
        </p:blipFill>
        <p:spPr>
          <a:xfrm>
            <a:off x="12824241" y="1831132"/>
            <a:ext cx="5019675" cy="5876925"/>
          </a:xfrm>
          <a:prstGeom prst="rect">
            <a:avLst/>
          </a:prstGeom>
          <a:ln>
            <a:noFill/>
          </a:ln>
          <a:effectLst>
            <a:outerShdw blurRad="292100" dist="139700" dir="2700000" algn="tl" rotWithShape="0">
              <a:srgbClr val="333333">
                <a:alpha val="65000"/>
              </a:srgbClr>
            </a:outerShdw>
          </a:effectLst>
        </p:spPr>
      </p:pic>
      <p:pic>
        <p:nvPicPr>
          <p:cNvPr id="1048" name="Paper 2">
            <a:extLst>
              <a:ext uri="{FF2B5EF4-FFF2-40B4-BE49-F238E27FC236}">
                <a16:creationId xmlns:a16="http://schemas.microsoft.com/office/drawing/2014/main" id="{81B2675C-1E18-F65C-ED01-2C5D0E8B7EA9}"/>
              </a:ext>
            </a:extLst>
          </p:cNvPr>
          <p:cNvPicPr>
            <a:picLocks noChangeAspect="1"/>
          </p:cNvPicPr>
          <p:nvPr/>
        </p:nvPicPr>
        <p:blipFill>
          <a:blip r:embed="rId34"/>
          <a:stretch>
            <a:fillRect/>
          </a:stretch>
        </p:blipFill>
        <p:spPr>
          <a:xfrm>
            <a:off x="12227141" y="2303728"/>
            <a:ext cx="5057775" cy="5943600"/>
          </a:xfrm>
          <a:prstGeom prst="rect">
            <a:avLst/>
          </a:prstGeom>
          <a:ln>
            <a:noFill/>
          </a:ln>
          <a:effectLst>
            <a:outerShdw blurRad="292100" dist="139700" dir="2700000" algn="tl" rotWithShape="0">
              <a:srgbClr val="333333">
                <a:alpha val="65000"/>
              </a:srgbClr>
            </a:outerShdw>
          </a:effectLst>
        </p:spPr>
      </p:pic>
      <p:pic>
        <p:nvPicPr>
          <p:cNvPr id="1046" name="Paper 3">
            <a:extLst>
              <a:ext uri="{FF2B5EF4-FFF2-40B4-BE49-F238E27FC236}">
                <a16:creationId xmlns:a16="http://schemas.microsoft.com/office/drawing/2014/main" id="{F163E603-F077-CBB6-B501-018DFB570B02}"/>
              </a:ext>
            </a:extLst>
          </p:cNvPr>
          <p:cNvPicPr>
            <a:picLocks noChangeAspect="1"/>
          </p:cNvPicPr>
          <p:nvPr/>
        </p:nvPicPr>
        <p:blipFill>
          <a:blip r:embed="rId35"/>
          <a:stretch>
            <a:fillRect/>
          </a:stretch>
        </p:blipFill>
        <p:spPr>
          <a:xfrm>
            <a:off x="11716868" y="2801429"/>
            <a:ext cx="5067300" cy="5905500"/>
          </a:xfrm>
          <a:prstGeom prst="rect">
            <a:avLst/>
          </a:prstGeom>
          <a:ln>
            <a:noFill/>
          </a:ln>
          <a:effectLst>
            <a:outerShdw blurRad="292100" dist="139700" dir="2700000" algn="tl" rotWithShape="0">
              <a:srgbClr val="333333">
                <a:alpha val="65000"/>
              </a:srgbClr>
            </a:outerShdw>
          </a:effectLst>
        </p:spPr>
      </p:pic>
      <p:pic>
        <p:nvPicPr>
          <p:cNvPr id="1044" name="Paper 4">
            <a:extLst>
              <a:ext uri="{FF2B5EF4-FFF2-40B4-BE49-F238E27FC236}">
                <a16:creationId xmlns:a16="http://schemas.microsoft.com/office/drawing/2014/main" id="{24C7CC0F-F452-EC1E-88D3-E57A7A4EF112}"/>
              </a:ext>
            </a:extLst>
          </p:cNvPr>
          <p:cNvPicPr>
            <a:picLocks noChangeAspect="1"/>
          </p:cNvPicPr>
          <p:nvPr/>
        </p:nvPicPr>
        <p:blipFill>
          <a:blip r:embed="rId36"/>
          <a:stretch>
            <a:fillRect/>
          </a:stretch>
        </p:blipFill>
        <p:spPr>
          <a:xfrm>
            <a:off x="11278441" y="3430226"/>
            <a:ext cx="4772025" cy="5857875"/>
          </a:xfrm>
          <a:prstGeom prst="rect">
            <a:avLst/>
          </a:prstGeom>
          <a:ln>
            <a:noFill/>
          </a:ln>
          <a:effectLst>
            <a:outerShdw blurRad="292100" dist="139700" dir="2700000" algn="tl" rotWithShape="0">
              <a:srgbClr val="333333">
                <a:alpha val="65000"/>
              </a:srgbClr>
            </a:outerShdw>
          </a:effectLst>
        </p:spPr>
      </p:pic>
      <p:sp>
        <p:nvSpPr>
          <p:cNvPr id="1051" name="YOLO-v1 Title">
            <a:extLst>
              <a:ext uri="{FF2B5EF4-FFF2-40B4-BE49-F238E27FC236}">
                <a16:creationId xmlns:a16="http://schemas.microsoft.com/office/drawing/2014/main" id="{155EE5C4-B65B-784B-E6EE-E1FB02770E5B}"/>
              </a:ext>
            </a:extLst>
          </p:cNvPr>
          <p:cNvSpPr txBox="1">
            <a:spLocks/>
          </p:cNvSpPr>
          <p:nvPr/>
        </p:nvSpPr>
        <p:spPr>
          <a:xfrm>
            <a:off x="635581" y="2327498"/>
            <a:ext cx="2088231"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Yolo-v1</a:t>
            </a:r>
            <a:endParaRPr lang="en-US" dirty="0"/>
          </a:p>
        </p:txBody>
      </p:sp>
      <p:sp>
        <p:nvSpPr>
          <p:cNvPr id="1052" name="YOLO-v1 Description">
            <a:extLst>
              <a:ext uri="{FF2B5EF4-FFF2-40B4-BE49-F238E27FC236}">
                <a16:creationId xmlns:a16="http://schemas.microsoft.com/office/drawing/2014/main" id="{5FFDC941-332E-CD13-DCED-74BA347B7AED}"/>
              </a:ext>
            </a:extLst>
          </p:cNvPr>
          <p:cNvSpPr txBox="1">
            <a:spLocks/>
          </p:cNvSpPr>
          <p:nvPr/>
        </p:nvSpPr>
        <p:spPr>
          <a:xfrm>
            <a:off x="635581" y="2969121"/>
            <a:ext cx="10801200" cy="547688"/>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Mengalahkan 59.2 AP dan 26 fps pada RCNN</a:t>
            </a:r>
            <a:endParaRPr lang="en-US" dirty="0"/>
          </a:p>
        </p:txBody>
      </p:sp>
      <p:sp>
        <p:nvSpPr>
          <p:cNvPr id="1055" name="YOLO-9000 Title">
            <a:extLst>
              <a:ext uri="{FF2B5EF4-FFF2-40B4-BE49-F238E27FC236}">
                <a16:creationId xmlns:a16="http://schemas.microsoft.com/office/drawing/2014/main" id="{4326B793-0AAE-8390-310D-BCD69285C99D}"/>
              </a:ext>
            </a:extLst>
          </p:cNvPr>
          <p:cNvSpPr txBox="1">
            <a:spLocks/>
          </p:cNvSpPr>
          <p:nvPr/>
        </p:nvSpPr>
        <p:spPr>
          <a:xfrm>
            <a:off x="635581" y="3719621"/>
            <a:ext cx="2314937"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Yolo-9000</a:t>
            </a:r>
            <a:endParaRPr lang="en-US" dirty="0"/>
          </a:p>
        </p:txBody>
      </p:sp>
      <p:sp>
        <p:nvSpPr>
          <p:cNvPr id="1056" name="YOLO-9000 Description">
            <a:extLst>
              <a:ext uri="{FF2B5EF4-FFF2-40B4-BE49-F238E27FC236}">
                <a16:creationId xmlns:a16="http://schemas.microsoft.com/office/drawing/2014/main" id="{2B1F3BBB-D076-F90C-C093-FF0E723F7DC7}"/>
              </a:ext>
            </a:extLst>
          </p:cNvPr>
          <p:cNvSpPr txBox="1">
            <a:spLocks/>
          </p:cNvSpPr>
          <p:nvPr/>
        </p:nvSpPr>
        <p:spPr>
          <a:xfrm>
            <a:off x="635581" y="4362426"/>
            <a:ext cx="10801200" cy="547688"/>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Mampu mendeteksi 9000 kelas pada Dataset COCO dan ImageNet</a:t>
            </a:r>
            <a:endParaRPr lang="en-US" dirty="0"/>
          </a:p>
        </p:txBody>
      </p:sp>
      <p:sp>
        <p:nvSpPr>
          <p:cNvPr id="1058" name="YOLO-v3 Title">
            <a:extLst>
              <a:ext uri="{FF2B5EF4-FFF2-40B4-BE49-F238E27FC236}">
                <a16:creationId xmlns:a16="http://schemas.microsoft.com/office/drawing/2014/main" id="{0BC3A447-7D31-843E-7E37-4F9CEEFB862E}"/>
              </a:ext>
            </a:extLst>
          </p:cNvPr>
          <p:cNvSpPr txBox="1">
            <a:spLocks/>
          </p:cNvSpPr>
          <p:nvPr/>
        </p:nvSpPr>
        <p:spPr>
          <a:xfrm>
            <a:off x="635582" y="5148427"/>
            <a:ext cx="1810882"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Yolo-v3</a:t>
            </a:r>
            <a:endParaRPr lang="en-US" dirty="0"/>
          </a:p>
        </p:txBody>
      </p:sp>
      <p:sp>
        <p:nvSpPr>
          <p:cNvPr id="1059" name="YOLO-v3 Description">
            <a:extLst>
              <a:ext uri="{FF2B5EF4-FFF2-40B4-BE49-F238E27FC236}">
                <a16:creationId xmlns:a16="http://schemas.microsoft.com/office/drawing/2014/main" id="{01FEDADA-ED3C-CE1D-47D5-153830B0AFF7}"/>
              </a:ext>
            </a:extLst>
          </p:cNvPr>
          <p:cNvSpPr txBox="1">
            <a:spLocks/>
          </p:cNvSpPr>
          <p:nvPr/>
        </p:nvSpPr>
        <p:spPr>
          <a:xfrm>
            <a:off x="635581" y="5788460"/>
            <a:ext cx="10801200" cy="547688"/>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Memiliki 3 level output sehingga dapat mendeteksi objek berukuran kecil</a:t>
            </a:r>
            <a:endParaRPr lang="en-US" dirty="0"/>
          </a:p>
        </p:txBody>
      </p:sp>
      <p:sp>
        <p:nvSpPr>
          <p:cNvPr id="1061" name="YOLO-v4 Title">
            <a:extLst>
              <a:ext uri="{FF2B5EF4-FFF2-40B4-BE49-F238E27FC236}">
                <a16:creationId xmlns:a16="http://schemas.microsoft.com/office/drawing/2014/main" id="{C32FA8F4-AAEF-BA9B-BD35-790635F7DE39}"/>
              </a:ext>
            </a:extLst>
          </p:cNvPr>
          <p:cNvSpPr txBox="1">
            <a:spLocks/>
          </p:cNvSpPr>
          <p:nvPr/>
        </p:nvSpPr>
        <p:spPr>
          <a:xfrm>
            <a:off x="635581" y="6577249"/>
            <a:ext cx="1810883"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Yolo-v4</a:t>
            </a:r>
            <a:endParaRPr lang="en-US" dirty="0"/>
          </a:p>
        </p:txBody>
      </p:sp>
      <p:sp>
        <p:nvSpPr>
          <p:cNvPr id="1062" name="YOLO-v4 Description">
            <a:extLst>
              <a:ext uri="{FF2B5EF4-FFF2-40B4-BE49-F238E27FC236}">
                <a16:creationId xmlns:a16="http://schemas.microsoft.com/office/drawing/2014/main" id="{177FF6EA-A928-F968-1202-C59BFAF16C2A}"/>
              </a:ext>
            </a:extLst>
          </p:cNvPr>
          <p:cNvSpPr txBox="1">
            <a:spLocks/>
          </p:cNvSpPr>
          <p:nvPr/>
        </p:nvSpPr>
        <p:spPr>
          <a:xfrm>
            <a:off x="635581" y="7224899"/>
            <a:ext cx="10801200" cy="547688"/>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Memiliki banyak modifikasi dan mendapatkan 43.5% mAP pada dataset COCO</a:t>
            </a:r>
            <a:endParaRPr lang="en-US" dirty="0"/>
          </a:p>
        </p:txBody>
      </p:sp>
      <p:sp>
        <p:nvSpPr>
          <p:cNvPr id="1064" name="YOLO-v7 Title">
            <a:extLst>
              <a:ext uri="{FF2B5EF4-FFF2-40B4-BE49-F238E27FC236}">
                <a16:creationId xmlns:a16="http://schemas.microsoft.com/office/drawing/2014/main" id="{090FF434-11E0-9DB3-75A8-8D92D93B16FA}"/>
              </a:ext>
            </a:extLst>
          </p:cNvPr>
          <p:cNvSpPr txBox="1">
            <a:spLocks/>
          </p:cNvSpPr>
          <p:nvPr/>
        </p:nvSpPr>
        <p:spPr>
          <a:xfrm>
            <a:off x="635581" y="7980610"/>
            <a:ext cx="1810883"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Yolo-v7</a:t>
            </a:r>
            <a:endParaRPr lang="en-US" dirty="0"/>
          </a:p>
        </p:txBody>
      </p:sp>
      <p:sp>
        <p:nvSpPr>
          <p:cNvPr id="1065" name="YOLO-v7 Description">
            <a:extLst>
              <a:ext uri="{FF2B5EF4-FFF2-40B4-BE49-F238E27FC236}">
                <a16:creationId xmlns:a16="http://schemas.microsoft.com/office/drawing/2014/main" id="{9B6467B5-5F7F-6CB9-80D0-F2BC6BB3ED86}"/>
              </a:ext>
            </a:extLst>
          </p:cNvPr>
          <p:cNvSpPr txBox="1">
            <a:spLocks/>
          </p:cNvSpPr>
          <p:nvPr/>
        </p:nvSpPr>
        <p:spPr>
          <a:xfrm>
            <a:off x="635581" y="8628260"/>
            <a:ext cx="10801200" cy="547688"/>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Mendapatkan 56.8% mAP pada dataset COCO</a:t>
            </a:r>
            <a:endParaRPr lang="en-US" dirty="0"/>
          </a:p>
        </p:txBody>
      </p:sp>
      <p:sp>
        <p:nvSpPr>
          <p:cNvPr id="27" name="Title 1">
            <a:extLst>
              <a:ext uri="{FF2B5EF4-FFF2-40B4-BE49-F238E27FC236}">
                <a16:creationId xmlns:a16="http://schemas.microsoft.com/office/drawing/2014/main" id="{CAFEF9AF-5983-E740-0756-E87D1102629A}"/>
              </a:ext>
            </a:extLst>
          </p:cNvPr>
          <p:cNvSpPr txBox="1">
            <a:spLocks/>
          </p:cNvSpPr>
          <p:nvPr/>
        </p:nvSpPr>
        <p:spPr>
          <a:xfrm>
            <a:off x="889992" y="216476"/>
            <a:ext cx="16457772" cy="1203151"/>
          </a:xfrm>
          <a:prstGeom prst="rect">
            <a:avLst/>
          </a:prstGeom>
        </p:spPr>
        <p:txBody>
          <a:bodyPr vert="horz" lIns="163275" tIns="81638" rIns="163275" bIns="81638" rtlCol="0" anchor="ctr">
            <a:noAutofit/>
          </a:bodyPr>
          <a:lstStyle>
            <a:lvl1pPr algn="ctr" defTabSz="1632753" rtl="0" eaLnBrk="1" latinLnBrk="0" hangingPunct="1">
              <a:spcBef>
                <a:spcPct val="0"/>
              </a:spcBef>
              <a:buNone/>
              <a:defRPr sz="8800" kern="1200" spc="300" baseline="0">
                <a:solidFill>
                  <a:schemeClr val="tx1"/>
                </a:solidFill>
                <a:latin typeface="+mj-lt"/>
                <a:ea typeface="+mj-ea"/>
                <a:cs typeface="+mj-cs"/>
              </a:defRPr>
            </a:lvl1pPr>
          </a:lstStyle>
          <a:p>
            <a:r>
              <a:rPr lang="en-US"/>
              <a:t>Rumusan</a:t>
            </a:r>
            <a:r>
              <a:rPr lang="en-US">
                <a:solidFill>
                  <a:schemeClr val="accent1"/>
                </a:solidFill>
                <a:latin typeface="Bebas Neue Regular" pitchFamily="50" charset="0"/>
              </a:rPr>
              <a:t>masalah</a:t>
            </a:r>
            <a:endParaRPr lang="en-US" dirty="0">
              <a:solidFill>
                <a:schemeClr val="accent1"/>
              </a:solidFill>
              <a:latin typeface="Bebas Neue Regular" pitchFamily="50" charset="0"/>
            </a:endParaRPr>
          </a:p>
        </p:txBody>
      </p:sp>
      <p:sp>
        <p:nvSpPr>
          <p:cNvPr id="13" name="Pertama">
            <a:extLst>
              <a:ext uri="{FF2B5EF4-FFF2-40B4-BE49-F238E27FC236}">
                <a16:creationId xmlns:a16="http://schemas.microsoft.com/office/drawing/2014/main" id="{ED180DE6-6518-567D-867F-E27A264E24EE}"/>
              </a:ext>
            </a:extLst>
          </p:cNvPr>
          <p:cNvSpPr txBox="1">
            <a:spLocks/>
          </p:cNvSpPr>
          <p:nvPr/>
        </p:nvSpPr>
        <p:spPr>
          <a:xfrm>
            <a:off x="934294" y="3497941"/>
            <a:ext cx="16344031"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PERTAMA</a:t>
            </a:r>
            <a:endParaRPr lang="en-US" dirty="0"/>
          </a:p>
        </p:txBody>
      </p:sp>
      <p:sp>
        <p:nvSpPr>
          <p:cNvPr id="14" name="Keterangan Pertama">
            <a:extLst>
              <a:ext uri="{FF2B5EF4-FFF2-40B4-BE49-F238E27FC236}">
                <a16:creationId xmlns:a16="http://schemas.microsoft.com/office/drawing/2014/main" id="{18A845E4-9219-47BA-BADD-DA1D0E9F6D78}"/>
              </a:ext>
            </a:extLst>
          </p:cNvPr>
          <p:cNvSpPr txBox="1">
            <a:spLocks/>
          </p:cNvSpPr>
          <p:nvPr/>
        </p:nvSpPr>
        <p:spPr>
          <a:xfrm>
            <a:off x="934294" y="4146013"/>
            <a:ext cx="16344031" cy="647650"/>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Bagaimana hasil optimal deteksi kanker kulit menggunakan YOLO?</a:t>
            </a:r>
            <a:endParaRPr lang="en-US" dirty="0"/>
          </a:p>
        </p:txBody>
      </p:sp>
      <p:sp>
        <p:nvSpPr>
          <p:cNvPr id="12" name="Keterangan Kedua">
            <a:extLst>
              <a:ext uri="{FF2B5EF4-FFF2-40B4-BE49-F238E27FC236}">
                <a16:creationId xmlns:a16="http://schemas.microsoft.com/office/drawing/2014/main" id="{B077A46F-FCB6-2545-D85B-64978407F131}"/>
              </a:ext>
            </a:extLst>
          </p:cNvPr>
          <p:cNvSpPr txBox="1">
            <a:spLocks/>
          </p:cNvSpPr>
          <p:nvPr/>
        </p:nvSpPr>
        <p:spPr>
          <a:xfrm>
            <a:off x="934294" y="6006052"/>
            <a:ext cx="16344031" cy="647650"/>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Bagaimana hasil perbedaan model YOLO berdasarkan uji coba </a:t>
            </a:r>
            <a:r>
              <a:rPr lang="en-US" i="1"/>
              <a:t>hyperparameter</a:t>
            </a:r>
            <a:r>
              <a:rPr lang="en-US"/>
              <a:t>?</a:t>
            </a:r>
            <a:endParaRPr lang="en-US" dirty="0"/>
          </a:p>
        </p:txBody>
      </p:sp>
      <p:sp>
        <p:nvSpPr>
          <p:cNvPr id="11" name="Kedua">
            <a:extLst>
              <a:ext uri="{FF2B5EF4-FFF2-40B4-BE49-F238E27FC236}">
                <a16:creationId xmlns:a16="http://schemas.microsoft.com/office/drawing/2014/main" id="{6F3993E1-F6B9-1232-6418-0C338BD3EAC9}"/>
              </a:ext>
            </a:extLst>
          </p:cNvPr>
          <p:cNvSpPr txBox="1">
            <a:spLocks/>
          </p:cNvSpPr>
          <p:nvPr/>
        </p:nvSpPr>
        <p:spPr>
          <a:xfrm>
            <a:off x="934294" y="5357980"/>
            <a:ext cx="16344031"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Kedua</a:t>
            </a:r>
            <a:endParaRPr lang="en-US" dirty="0"/>
          </a:p>
        </p:txBody>
      </p:sp>
    </p:spTree>
    <p:extLst>
      <p:ext uri="{BB962C8B-B14F-4D97-AF65-F5344CB8AC3E}">
        <p14:creationId xmlns:p14="http://schemas.microsoft.com/office/powerpoint/2010/main" val="23850859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 calcmode="lin" valueType="num">
                                      <p:cBhvr>
                                        <p:cTn id="9" dur="300" fill="hold"/>
                                        <p:tgtEl>
                                          <p:spTgt spid="8"/>
                                        </p:tgtEl>
                                        <p:attrNameLst>
                                          <p:attrName>style.rotation</p:attrName>
                                        </p:attrNameLst>
                                      </p:cBhvr>
                                      <p:tavLst>
                                        <p:tav tm="0">
                                          <p:val>
                                            <p:fltVal val="360"/>
                                          </p:val>
                                        </p:tav>
                                        <p:tav tm="100000">
                                          <p:val>
                                            <p:fltVal val="0"/>
                                          </p:val>
                                        </p:tav>
                                      </p:tavLst>
                                    </p:anim>
                                    <p:animEffect transition="in" filter="fade">
                                      <p:cBhvr>
                                        <p:cTn id="10" dur="3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3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300"/>
                                        <p:tgtEl>
                                          <p:spTgt spid="10"/>
                                        </p:tgtEl>
                                      </p:cBhvr>
                                    </p:animEffect>
                                  </p:childTnLst>
                                </p:cTn>
                              </p:par>
                              <p:par>
                                <p:cTn id="17" presetID="2" presetClass="entr" presetSubtype="4" decel="10000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3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300" fill="hold"/>
                                        <p:tgtEl>
                                          <p:spTgt spid="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 calcmode="lin" valueType="num">
                                      <p:cBhvr additive="base">
                                        <p:cTn id="23" dur="3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4" dur="300" fill="hold"/>
                                        <p:tgtEl>
                                          <p:spTgt spid="7">
                                            <p:txEl>
                                              <p:pRg st="0" end="0"/>
                                            </p:txEl>
                                          </p:spTgt>
                                        </p:tgtEl>
                                        <p:attrNameLst>
                                          <p:attrName>ppt_y</p:attrName>
                                        </p:attrNameLst>
                                      </p:cBhvr>
                                      <p:tavLst>
                                        <p:tav tm="0">
                                          <p:val>
                                            <p:strVal val="1+#ppt_h/2"/>
                                          </p:val>
                                        </p:tav>
                                        <p:tav tm="100000">
                                          <p:val>
                                            <p:strVal val="#ppt_y"/>
                                          </p:val>
                                        </p:tav>
                                      </p:tavLst>
                                    </p:anim>
                                  </p:childTnLst>
                                </p:cTn>
                              </p:par>
                              <p:par>
                                <p:cTn id="25" presetID="49" presetClass="entr" presetSubtype="0" decel="10000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300" fill="hold"/>
                                        <p:tgtEl>
                                          <p:spTgt spid="18"/>
                                        </p:tgtEl>
                                        <p:attrNameLst>
                                          <p:attrName>ppt_w</p:attrName>
                                        </p:attrNameLst>
                                      </p:cBhvr>
                                      <p:tavLst>
                                        <p:tav tm="0">
                                          <p:val>
                                            <p:fltVal val="0"/>
                                          </p:val>
                                        </p:tav>
                                        <p:tav tm="100000">
                                          <p:val>
                                            <p:strVal val="#ppt_w"/>
                                          </p:val>
                                        </p:tav>
                                      </p:tavLst>
                                    </p:anim>
                                    <p:anim calcmode="lin" valueType="num">
                                      <p:cBhvr>
                                        <p:cTn id="28" dur="300" fill="hold"/>
                                        <p:tgtEl>
                                          <p:spTgt spid="18"/>
                                        </p:tgtEl>
                                        <p:attrNameLst>
                                          <p:attrName>ppt_h</p:attrName>
                                        </p:attrNameLst>
                                      </p:cBhvr>
                                      <p:tavLst>
                                        <p:tav tm="0">
                                          <p:val>
                                            <p:fltVal val="0"/>
                                          </p:val>
                                        </p:tav>
                                        <p:tav tm="100000">
                                          <p:val>
                                            <p:strVal val="#ppt_h"/>
                                          </p:val>
                                        </p:tav>
                                      </p:tavLst>
                                    </p:anim>
                                    <p:anim calcmode="lin" valueType="num">
                                      <p:cBhvr>
                                        <p:cTn id="29" dur="300" fill="hold"/>
                                        <p:tgtEl>
                                          <p:spTgt spid="18"/>
                                        </p:tgtEl>
                                        <p:attrNameLst>
                                          <p:attrName>style.rotation</p:attrName>
                                        </p:attrNameLst>
                                      </p:cBhvr>
                                      <p:tavLst>
                                        <p:tav tm="0">
                                          <p:val>
                                            <p:fltVal val="360"/>
                                          </p:val>
                                        </p:tav>
                                        <p:tav tm="100000">
                                          <p:val>
                                            <p:fltVal val="0"/>
                                          </p:val>
                                        </p:tav>
                                      </p:tavLst>
                                    </p:anim>
                                    <p:animEffect transition="in" filter="fade">
                                      <p:cBhvr>
                                        <p:cTn id="30" dur="3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300"/>
                                        <p:tgtEl>
                                          <p:spTgt spid="32"/>
                                        </p:tgtEl>
                                      </p:cBhvr>
                                    </p:animEffect>
                                  </p:childTnLst>
                                </p:cTn>
                              </p:par>
                              <p:par>
                                <p:cTn id="34" presetID="22" presetClass="entr" presetSubtype="8"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300"/>
                                        <p:tgtEl>
                                          <p:spTgt spid="20"/>
                                        </p:tgtEl>
                                      </p:cBhvr>
                                    </p:animEffect>
                                  </p:childTnLst>
                                </p:cTn>
                              </p:par>
                              <p:par>
                                <p:cTn id="37" presetID="2" presetClass="entr" presetSubtype="4" decel="10000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additive="base">
                                        <p:cTn id="39" dur="3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0" dur="300" fill="hold"/>
                                        <p:tgtEl>
                                          <p:spTgt spid="16">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anim calcmode="lin" valueType="num">
                                      <p:cBhvr additive="base">
                                        <p:cTn id="43" dur="3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4" dur="300" fill="hold"/>
                                        <p:tgtEl>
                                          <p:spTgt spid="17">
                                            <p:txEl>
                                              <p:pRg st="0" end="0"/>
                                            </p:txEl>
                                          </p:spTgt>
                                        </p:tgtEl>
                                        <p:attrNameLst>
                                          <p:attrName>ppt_y</p:attrName>
                                        </p:attrNameLst>
                                      </p:cBhvr>
                                      <p:tavLst>
                                        <p:tav tm="0">
                                          <p:val>
                                            <p:strVal val="1+#ppt_h/2"/>
                                          </p:val>
                                        </p:tav>
                                        <p:tav tm="100000">
                                          <p:val>
                                            <p:strVal val="#ppt_y"/>
                                          </p:val>
                                        </p:tav>
                                      </p:tavLst>
                                    </p:anim>
                                  </p:childTnLst>
                                </p:cTn>
                              </p:par>
                              <p:par>
                                <p:cTn id="45" presetID="49" presetClass="entr" presetSubtype="0" decel="10000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300" fill="hold"/>
                                        <p:tgtEl>
                                          <p:spTgt spid="23"/>
                                        </p:tgtEl>
                                        <p:attrNameLst>
                                          <p:attrName>ppt_w</p:attrName>
                                        </p:attrNameLst>
                                      </p:cBhvr>
                                      <p:tavLst>
                                        <p:tav tm="0">
                                          <p:val>
                                            <p:fltVal val="0"/>
                                          </p:val>
                                        </p:tav>
                                        <p:tav tm="100000">
                                          <p:val>
                                            <p:strVal val="#ppt_w"/>
                                          </p:val>
                                        </p:tav>
                                      </p:tavLst>
                                    </p:anim>
                                    <p:anim calcmode="lin" valueType="num">
                                      <p:cBhvr>
                                        <p:cTn id="48" dur="300" fill="hold"/>
                                        <p:tgtEl>
                                          <p:spTgt spid="23"/>
                                        </p:tgtEl>
                                        <p:attrNameLst>
                                          <p:attrName>ppt_h</p:attrName>
                                        </p:attrNameLst>
                                      </p:cBhvr>
                                      <p:tavLst>
                                        <p:tav tm="0">
                                          <p:val>
                                            <p:fltVal val="0"/>
                                          </p:val>
                                        </p:tav>
                                        <p:tav tm="100000">
                                          <p:val>
                                            <p:strVal val="#ppt_h"/>
                                          </p:val>
                                        </p:tav>
                                      </p:tavLst>
                                    </p:anim>
                                    <p:anim calcmode="lin" valueType="num">
                                      <p:cBhvr>
                                        <p:cTn id="49" dur="300" fill="hold"/>
                                        <p:tgtEl>
                                          <p:spTgt spid="23"/>
                                        </p:tgtEl>
                                        <p:attrNameLst>
                                          <p:attrName>style.rotation</p:attrName>
                                        </p:attrNameLst>
                                      </p:cBhvr>
                                      <p:tavLst>
                                        <p:tav tm="0">
                                          <p:val>
                                            <p:fltVal val="360"/>
                                          </p:val>
                                        </p:tav>
                                        <p:tav tm="100000">
                                          <p:val>
                                            <p:fltVal val="0"/>
                                          </p:val>
                                        </p:tav>
                                      </p:tavLst>
                                    </p:anim>
                                    <p:animEffect transition="in" filter="fade">
                                      <p:cBhvr>
                                        <p:cTn id="50" dur="3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300"/>
                                        <p:tgtEl>
                                          <p:spTgt spid="33"/>
                                        </p:tgtEl>
                                      </p:cBhvr>
                                    </p:animEffect>
                                  </p:childTnLst>
                                </p:cTn>
                              </p:par>
                              <p:par>
                                <p:cTn id="54" presetID="22" presetClass="entr" presetSubtype="8"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left)">
                                      <p:cBhvr>
                                        <p:cTn id="56" dur="300"/>
                                        <p:tgtEl>
                                          <p:spTgt spid="25"/>
                                        </p:tgtEl>
                                      </p:cBhvr>
                                    </p:animEffect>
                                  </p:childTnLst>
                                </p:cTn>
                              </p:par>
                              <p:par>
                                <p:cTn id="57" presetID="2" presetClass="entr" presetSubtype="4" decel="100000" fill="hold" grpId="0" nodeType="with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3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60" dur="300" fill="hold"/>
                                        <p:tgtEl>
                                          <p:spTgt spid="21">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2">
                                            <p:txEl>
                                              <p:pRg st="0" end="0"/>
                                            </p:txEl>
                                          </p:spTgt>
                                        </p:tgtEl>
                                        <p:attrNameLst>
                                          <p:attrName>style.visibility</p:attrName>
                                        </p:attrNameLst>
                                      </p:cBhvr>
                                      <p:to>
                                        <p:strVal val="visible"/>
                                      </p:to>
                                    </p:set>
                                    <p:anim calcmode="lin" valueType="num">
                                      <p:cBhvr additive="base">
                                        <p:cTn id="63" dur="3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64" dur="3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200"/>
                                        <p:tgtEl>
                                          <p:spTgt spid="18"/>
                                        </p:tgtEl>
                                      </p:cBhvr>
                                    </p:animEffect>
                                    <p:set>
                                      <p:cBhvr>
                                        <p:cTn id="69" dur="1" fill="hold">
                                          <p:stCondLst>
                                            <p:cond delay="199"/>
                                          </p:stCondLst>
                                        </p:cTn>
                                        <p:tgtEl>
                                          <p:spTgt spid="1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00"/>
                                        <p:tgtEl>
                                          <p:spTgt spid="32"/>
                                        </p:tgtEl>
                                      </p:cBhvr>
                                    </p:animEffect>
                                    <p:set>
                                      <p:cBhvr>
                                        <p:cTn id="72" dur="1" fill="hold">
                                          <p:stCondLst>
                                            <p:cond delay="199"/>
                                          </p:stCondLst>
                                        </p:cTn>
                                        <p:tgtEl>
                                          <p:spTgt spid="3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200"/>
                                        <p:tgtEl>
                                          <p:spTgt spid="20"/>
                                        </p:tgtEl>
                                      </p:cBhvr>
                                    </p:animEffect>
                                    <p:set>
                                      <p:cBhvr>
                                        <p:cTn id="75" dur="1" fill="hold">
                                          <p:stCondLst>
                                            <p:cond delay="199"/>
                                          </p:stCondLst>
                                        </p:cTn>
                                        <p:tgtEl>
                                          <p:spTgt spid="20"/>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00"/>
                                        <p:tgtEl>
                                          <p:spTgt spid="16">
                                            <p:txEl>
                                              <p:pRg st="0" end="0"/>
                                            </p:txEl>
                                          </p:spTgt>
                                        </p:tgtEl>
                                      </p:cBhvr>
                                    </p:animEffect>
                                    <p:set>
                                      <p:cBhvr>
                                        <p:cTn id="78" dur="1" fill="hold">
                                          <p:stCondLst>
                                            <p:cond delay="199"/>
                                          </p:stCondLst>
                                        </p:cTn>
                                        <p:tgtEl>
                                          <p:spTgt spid="16">
                                            <p:txEl>
                                              <p:pRg st="0" end="0"/>
                                            </p:txEl>
                                          </p:spTgt>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200"/>
                                        <p:tgtEl>
                                          <p:spTgt spid="17">
                                            <p:txEl>
                                              <p:pRg st="0" end="0"/>
                                            </p:txEl>
                                          </p:spTgt>
                                        </p:tgtEl>
                                      </p:cBhvr>
                                    </p:animEffect>
                                    <p:set>
                                      <p:cBhvr>
                                        <p:cTn id="81" dur="1" fill="hold">
                                          <p:stCondLst>
                                            <p:cond delay="199"/>
                                          </p:stCondLst>
                                        </p:cTn>
                                        <p:tgtEl>
                                          <p:spTgt spid="17">
                                            <p:txEl>
                                              <p:pRg st="0" end="0"/>
                                            </p:txEl>
                                          </p:spTgt>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200"/>
                                        <p:tgtEl>
                                          <p:spTgt spid="23"/>
                                        </p:tgtEl>
                                      </p:cBhvr>
                                    </p:animEffect>
                                    <p:set>
                                      <p:cBhvr>
                                        <p:cTn id="84" dur="1" fill="hold">
                                          <p:stCondLst>
                                            <p:cond delay="199"/>
                                          </p:stCondLst>
                                        </p:cTn>
                                        <p:tgtEl>
                                          <p:spTgt spid="23"/>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200"/>
                                        <p:tgtEl>
                                          <p:spTgt spid="33"/>
                                        </p:tgtEl>
                                      </p:cBhvr>
                                    </p:animEffect>
                                    <p:set>
                                      <p:cBhvr>
                                        <p:cTn id="87" dur="1" fill="hold">
                                          <p:stCondLst>
                                            <p:cond delay="199"/>
                                          </p:stCondLst>
                                        </p:cTn>
                                        <p:tgtEl>
                                          <p:spTgt spid="33"/>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200"/>
                                        <p:tgtEl>
                                          <p:spTgt spid="25"/>
                                        </p:tgtEl>
                                      </p:cBhvr>
                                    </p:animEffect>
                                    <p:set>
                                      <p:cBhvr>
                                        <p:cTn id="90" dur="1" fill="hold">
                                          <p:stCondLst>
                                            <p:cond delay="199"/>
                                          </p:stCondLst>
                                        </p:cTn>
                                        <p:tgtEl>
                                          <p:spTgt spid="25"/>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200"/>
                                        <p:tgtEl>
                                          <p:spTgt spid="21">
                                            <p:txEl>
                                              <p:pRg st="0" end="0"/>
                                            </p:txEl>
                                          </p:spTgt>
                                        </p:tgtEl>
                                      </p:cBhvr>
                                    </p:animEffect>
                                    <p:set>
                                      <p:cBhvr>
                                        <p:cTn id="93" dur="1" fill="hold">
                                          <p:stCondLst>
                                            <p:cond delay="199"/>
                                          </p:stCondLst>
                                        </p:cTn>
                                        <p:tgtEl>
                                          <p:spTgt spid="21">
                                            <p:txEl>
                                              <p:pRg st="0" end="0"/>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200"/>
                                        <p:tgtEl>
                                          <p:spTgt spid="22">
                                            <p:txEl>
                                              <p:pRg st="0" end="0"/>
                                            </p:txEl>
                                          </p:spTgt>
                                        </p:tgtEl>
                                      </p:cBhvr>
                                    </p:animEffect>
                                    <p:set>
                                      <p:cBhvr>
                                        <p:cTn id="96" dur="1" fill="hold">
                                          <p:stCondLst>
                                            <p:cond delay="199"/>
                                          </p:stCondLst>
                                        </p:cTn>
                                        <p:tgtEl>
                                          <p:spTgt spid="22">
                                            <p:txEl>
                                              <p:pRg st="0" end="0"/>
                                            </p:txEl>
                                          </p:spTgt>
                                        </p:tgtEl>
                                        <p:attrNameLst>
                                          <p:attrName>style.visibility</p:attrName>
                                        </p:attrNameLst>
                                      </p:cBhvr>
                                      <p:to>
                                        <p:strVal val="hidden"/>
                                      </p:to>
                                    </p:set>
                                  </p:childTnLst>
                                </p:cTn>
                              </p:par>
                            </p:childTnLst>
                          </p:cTn>
                        </p:par>
                        <p:par>
                          <p:cTn id="97" fill="hold">
                            <p:stCondLst>
                              <p:cond delay="200"/>
                            </p:stCondLst>
                            <p:childTnLst>
                              <p:par>
                                <p:cTn id="98" presetID="10" presetClass="entr" presetSubtype="0" fill="hold" nodeType="afterEffect">
                                  <p:stCondLst>
                                    <p:cond delay="0"/>
                                  </p:stCondLst>
                                  <p:iterate type="wd">
                                    <p:tmPct val="0"/>
                                  </p:iterate>
                                  <p:childTnLst>
                                    <p:set>
                                      <p:cBhvr>
                                        <p:cTn id="99" dur="1" fill="hold">
                                          <p:stCondLst>
                                            <p:cond delay="0"/>
                                          </p:stCondLst>
                                        </p:cTn>
                                        <p:tgtEl>
                                          <p:spTgt spid="1026"/>
                                        </p:tgtEl>
                                        <p:attrNameLst>
                                          <p:attrName>style.visibility</p:attrName>
                                        </p:attrNameLst>
                                      </p:cBhvr>
                                      <p:to>
                                        <p:strVal val="visible"/>
                                      </p:to>
                                    </p:set>
                                    <p:animEffect transition="in" filter="fade">
                                      <p:cBhvr>
                                        <p:cTn id="100" dur="300"/>
                                        <p:tgtEl>
                                          <p:spTgt spid="1026"/>
                                        </p:tgtEl>
                                      </p:cBhvr>
                                    </p:animEffect>
                                  </p:childTnLst>
                                </p:cTn>
                              </p:par>
                            </p:childTnLst>
                          </p:cTn>
                        </p:par>
                        <p:par>
                          <p:cTn id="101" fill="hold">
                            <p:stCondLst>
                              <p:cond delay="5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300"/>
                                        <p:tgtEl>
                                          <p:spTgt spid="39"/>
                                        </p:tgtEl>
                                      </p:cBhvr>
                                    </p:animEffect>
                                  </p:childTnLst>
                                </p:cTn>
                              </p:par>
                            </p:childTnLst>
                          </p:cTn>
                        </p:par>
                        <p:par>
                          <p:cTn id="105" fill="hold">
                            <p:stCondLst>
                              <p:cond delay="800"/>
                            </p:stCondLst>
                            <p:childTnLst>
                              <p:par>
                                <p:cTn id="106" presetID="42" presetClass="entr" presetSubtype="0" fill="hold" grpId="0" nodeType="afterEffect">
                                  <p:stCondLst>
                                    <p:cond delay="0"/>
                                  </p:stCondLst>
                                  <p:iterate type="wd">
                                    <p:tmPct val="20000"/>
                                  </p:iterate>
                                  <p:childTnLst>
                                    <p:set>
                                      <p:cBhvr>
                                        <p:cTn id="107" dur="1" fill="hold">
                                          <p:stCondLst>
                                            <p:cond delay="0"/>
                                          </p:stCondLst>
                                        </p:cTn>
                                        <p:tgtEl>
                                          <p:spTgt spid="19"/>
                                        </p:tgtEl>
                                        <p:attrNameLst>
                                          <p:attrName>style.visibility</p:attrName>
                                        </p:attrNameLst>
                                      </p:cBhvr>
                                      <p:to>
                                        <p:strVal val="visible"/>
                                      </p:to>
                                    </p:set>
                                    <p:animEffect transition="in" filter="fade">
                                      <p:cBhvr>
                                        <p:cTn id="108" dur="300"/>
                                        <p:tgtEl>
                                          <p:spTgt spid="19"/>
                                        </p:tgtEl>
                                      </p:cBhvr>
                                    </p:animEffect>
                                    <p:anim calcmode="lin" valueType="num">
                                      <p:cBhvr>
                                        <p:cTn id="109" dur="300" fill="hold"/>
                                        <p:tgtEl>
                                          <p:spTgt spid="19"/>
                                        </p:tgtEl>
                                        <p:attrNameLst>
                                          <p:attrName>ppt_x</p:attrName>
                                        </p:attrNameLst>
                                      </p:cBhvr>
                                      <p:tavLst>
                                        <p:tav tm="0">
                                          <p:val>
                                            <p:strVal val="#ppt_x"/>
                                          </p:val>
                                        </p:tav>
                                        <p:tav tm="100000">
                                          <p:val>
                                            <p:strVal val="#ppt_x"/>
                                          </p:val>
                                        </p:tav>
                                      </p:tavLst>
                                    </p:anim>
                                    <p:anim calcmode="lin" valueType="num">
                                      <p:cBhvr>
                                        <p:cTn id="110" dur="3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iterate type="wd">
                                    <p:tmPct val="0"/>
                                  </p:iterate>
                                  <p:childTnLst>
                                    <p:set>
                                      <p:cBhvr>
                                        <p:cTn id="114" dur="1" fill="hold">
                                          <p:stCondLst>
                                            <p:cond delay="0"/>
                                          </p:stCondLst>
                                        </p:cTn>
                                        <p:tgtEl>
                                          <p:spTgt spid="1028"/>
                                        </p:tgtEl>
                                        <p:attrNameLst>
                                          <p:attrName>style.visibility</p:attrName>
                                        </p:attrNameLst>
                                      </p:cBhvr>
                                      <p:to>
                                        <p:strVal val="visible"/>
                                      </p:to>
                                    </p:set>
                                    <p:animEffect transition="in" filter="fade">
                                      <p:cBhvr>
                                        <p:cTn id="115" dur="300"/>
                                        <p:tgtEl>
                                          <p:spTgt spid="1028"/>
                                        </p:tgtEl>
                                      </p:cBhvr>
                                    </p:animEffect>
                                  </p:childTnLst>
                                </p:cTn>
                              </p:par>
                            </p:childTnLst>
                          </p:cTn>
                        </p:par>
                        <p:par>
                          <p:cTn id="116" fill="hold">
                            <p:stCondLst>
                              <p:cond delay="300"/>
                            </p:stCondLst>
                            <p:childTnLst>
                              <p:par>
                                <p:cTn id="117" presetID="22" presetClass="entr" presetSubtype="8" fill="hold" grpId="0" nodeType="afterEffect">
                                  <p:stCondLst>
                                    <p:cond delay="0"/>
                                  </p:stCondLst>
                                  <p:childTnLst>
                                    <p:set>
                                      <p:cBhvr>
                                        <p:cTn id="118" dur="1" fill="hold">
                                          <p:stCondLst>
                                            <p:cond delay="0"/>
                                          </p:stCondLst>
                                        </p:cTn>
                                        <p:tgtEl>
                                          <p:spTgt spid="5"/>
                                        </p:tgtEl>
                                        <p:attrNameLst>
                                          <p:attrName>style.visibility</p:attrName>
                                        </p:attrNameLst>
                                      </p:cBhvr>
                                      <p:to>
                                        <p:strVal val="visible"/>
                                      </p:to>
                                    </p:set>
                                    <p:animEffect transition="in" filter="wipe(left)">
                                      <p:cBhvr>
                                        <p:cTn id="119" dur="300"/>
                                        <p:tgtEl>
                                          <p:spTgt spid="5"/>
                                        </p:tgtEl>
                                      </p:cBhvr>
                                    </p:animEffect>
                                  </p:childTnLst>
                                </p:cTn>
                              </p:par>
                            </p:childTnLst>
                          </p:cTn>
                        </p:par>
                        <p:par>
                          <p:cTn id="120" fill="hold">
                            <p:stCondLst>
                              <p:cond delay="600"/>
                            </p:stCondLst>
                            <p:childTnLst>
                              <p:par>
                                <p:cTn id="121" presetID="42" presetClass="entr" presetSubtype="0" fill="hold" grpId="0" nodeType="afterEffect">
                                  <p:stCondLst>
                                    <p:cond delay="0"/>
                                  </p:stCondLst>
                                  <p:iterate type="wd">
                                    <p:tmPct val="20000"/>
                                  </p:iterate>
                                  <p:childTnLst>
                                    <p:set>
                                      <p:cBhvr>
                                        <p:cTn id="122" dur="1" fill="hold">
                                          <p:stCondLst>
                                            <p:cond delay="0"/>
                                          </p:stCondLst>
                                        </p:cTn>
                                        <p:tgtEl>
                                          <p:spTgt spid="15"/>
                                        </p:tgtEl>
                                        <p:attrNameLst>
                                          <p:attrName>style.visibility</p:attrName>
                                        </p:attrNameLst>
                                      </p:cBhvr>
                                      <p:to>
                                        <p:strVal val="visible"/>
                                      </p:to>
                                    </p:set>
                                    <p:animEffect transition="in" filter="fade">
                                      <p:cBhvr>
                                        <p:cTn id="123" dur="300"/>
                                        <p:tgtEl>
                                          <p:spTgt spid="15"/>
                                        </p:tgtEl>
                                      </p:cBhvr>
                                    </p:animEffect>
                                    <p:anim calcmode="lin" valueType="num">
                                      <p:cBhvr>
                                        <p:cTn id="124" dur="300" fill="hold"/>
                                        <p:tgtEl>
                                          <p:spTgt spid="15"/>
                                        </p:tgtEl>
                                        <p:attrNameLst>
                                          <p:attrName>ppt_x</p:attrName>
                                        </p:attrNameLst>
                                      </p:cBhvr>
                                      <p:tavLst>
                                        <p:tav tm="0">
                                          <p:val>
                                            <p:strVal val="#ppt_x"/>
                                          </p:val>
                                        </p:tav>
                                        <p:tav tm="100000">
                                          <p:val>
                                            <p:strVal val="#ppt_x"/>
                                          </p:val>
                                        </p:tav>
                                      </p:tavLst>
                                    </p:anim>
                                    <p:anim calcmode="lin" valueType="num">
                                      <p:cBhvr>
                                        <p:cTn id="125" dur="3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iterate type="wd">
                                    <p:tmPct val="0"/>
                                  </p:iterate>
                                  <p:childTnLst>
                                    <p:set>
                                      <p:cBhvr>
                                        <p:cTn id="129" dur="1" fill="hold">
                                          <p:stCondLst>
                                            <p:cond delay="0"/>
                                          </p:stCondLst>
                                        </p:cTn>
                                        <p:tgtEl>
                                          <p:spTgt spid="2"/>
                                        </p:tgtEl>
                                        <p:attrNameLst>
                                          <p:attrName>style.visibility</p:attrName>
                                        </p:attrNameLst>
                                      </p:cBhvr>
                                      <p:to>
                                        <p:strVal val="visible"/>
                                      </p:to>
                                    </p:set>
                                    <p:animEffect transition="in" filter="fade">
                                      <p:cBhvr>
                                        <p:cTn id="130" dur="300"/>
                                        <p:tgtEl>
                                          <p:spTgt spid="2"/>
                                        </p:tgtEl>
                                      </p:cBhvr>
                                    </p:animEffect>
                                  </p:childTnLst>
                                </p:cTn>
                              </p:par>
                            </p:childTnLst>
                          </p:cTn>
                        </p:par>
                        <p:par>
                          <p:cTn id="131" fill="hold">
                            <p:stCondLst>
                              <p:cond delay="300"/>
                            </p:stCondLst>
                            <p:childTnLst>
                              <p:par>
                                <p:cTn id="132" presetID="22" presetClass="entr" presetSubtype="8" fill="hold" grpId="0" nodeType="after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wipe(left)">
                                      <p:cBhvr>
                                        <p:cTn id="134" dur="300"/>
                                        <p:tgtEl>
                                          <p:spTgt spid="9"/>
                                        </p:tgtEl>
                                      </p:cBhvr>
                                    </p:animEffect>
                                  </p:childTnLst>
                                </p:cTn>
                              </p:par>
                            </p:childTnLst>
                          </p:cTn>
                        </p:par>
                        <p:par>
                          <p:cTn id="135" fill="hold">
                            <p:stCondLst>
                              <p:cond delay="600"/>
                            </p:stCondLst>
                            <p:childTnLst>
                              <p:par>
                                <p:cTn id="136" presetID="42" presetClass="entr" presetSubtype="0" fill="hold" grpId="0" nodeType="afterEffect">
                                  <p:stCondLst>
                                    <p:cond delay="0"/>
                                  </p:stCondLst>
                                  <p:iterate type="wd">
                                    <p:tmPct val="20000"/>
                                  </p:iterate>
                                  <p:childTnLst>
                                    <p:set>
                                      <p:cBhvr>
                                        <p:cTn id="137" dur="1" fill="hold">
                                          <p:stCondLst>
                                            <p:cond delay="0"/>
                                          </p:stCondLst>
                                        </p:cTn>
                                        <p:tgtEl>
                                          <p:spTgt spid="24"/>
                                        </p:tgtEl>
                                        <p:attrNameLst>
                                          <p:attrName>style.visibility</p:attrName>
                                        </p:attrNameLst>
                                      </p:cBhvr>
                                      <p:to>
                                        <p:strVal val="visible"/>
                                      </p:to>
                                    </p:set>
                                    <p:animEffect transition="in" filter="fade">
                                      <p:cBhvr>
                                        <p:cTn id="138" dur="300"/>
                                        <p:tgtEl>
                                          <p:spTgt spid="24"/>
                                        </p:tgtEl>
                                      </p:cBhvr>
                                    </p:animEffect>
                                    <p:anim calcmode="lin" valueType="num">
                                      <p:cBhvr>
                                        <p:cTn id="139" dur="300" fill="hold"/>
                                        <p:tgtEl>
                                          <p:spTgt spid="24"/>
                                        </p:tgtEl>
                                        <p:attrNameLst>
                                          <p:attrName>ppt_x</p:attrName>
                                        </p:attrNameLst>
                                      </p:cBhvr>
                                      <p:tavLst>
                                        <p:tav tm="0">
                                          <p:val>
                                            <p:strVal val="#ppt_x"/>
                                          </p:val>
                                        </p:tav>
                                        <p:tav tm="100000">
                                          <p:val>
                                            <p:strVal val="#ppt_x"/>
                                          </p:val>
                                        </p:tav>
                                      </p:tavLst>
                                    </p:anim>
                                    <p:anim calcmode="lin" valueType="num">
                                      <p:cBhvr>
                                        <p:cTn id="140" dur="3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xit" presetSubtype="2" accel="100000" fill="hold" nodeType="clickEffect">
                                  <p:stCondLst>
                                    <p:cond delay="0"/>
                                  </p:stCondLst>
                                  <p:iterate type="wd">
                                    <p:tmPct val="15000"/>
                                  </p:iterate>
                                  <p:childTnLst>
                                    <p:anim calcmode="lin" valueType="num">
                                      <p:cBhvr additive="base">
                                        <p:cTn id="144" dur="500"/>
                                        <p:tgtEl>
                                          <p:spTgt spid="1026"/>
                                        </p:tgtEl>
                                        <p:attrNameLst>
                                          <p:attrName>ppt_x</p:attrName>
                                        </p:attrNameLst>
                                      </p:cBhvr>
                                      <p:tavLst>
                                        <p:tav tm="0">
                                          <p:val>
                                            <p:strVal val="ppt_x"/>
                                          </p:val>
                                        </p:tav>
                                        <p:tav tm="100000">
                                          <p:val>
                                            <p:strVal val="1+ppt_w/2"/>
                                          </p:val>
                                        </p:tav>
                                      </p:tavLst>
                                    </p:anim>
                                    <p:anim calcmode="lin" valueType="num">
                                      <p:cBhvr additive="base">
                                        <p:cTn id="145" dur="500"/>
                                        <p:tgtEl>
                                          <p:spTgt spid="1026"/>
                                        </p:tgtEl>
                                        <p:attrNameLst>
                                          <p:attrName>ppt_y</p:attrName>
                                        </p:attrNameLst>
                                      </p:cBhvr>
                                      <p:tavLst>
                                        <p:tav tm="0">
                                          <p:val>
                                            <p:strVal val="ppt_y"/>
                                          </p:val>
                                        </p:tav>
                                        <p:tav tm="100000">
                                          <p:val>
                                            <p:strVal val="ppt_y"/>
                                          </p:val>
                                        </p:tav>
                                      </p:tavLst>
                                    </p:anim>
                                    <p:set>
                                      <p:cBhvr>
                                        <p:cTn id="146" dur="1" fill="hold">
                                          <p:stCondLst>
                                            <p:cond delay="499"/>
                                          </p:stCondLst>
                                        </p:cTn>
                                        <p:tgtEl>
                                          <p:spTgt spid="1026"/>
                                        </p:tgtEl>
                                        <p:attrNameLst>
                                          <p:attrName>style.visibility</p:attrName>
                                        </p:attrNameLst>
                                      </p:cBhvr>
                                      <p:to>
                                        <p:strVal val="hidden"/>
                                      </p:to>
                                    </p:set>
                                  </p:childTnLst>
                                </p:cTn>
                              </p:par>
                              <p:par>
                                <p:cTn id="147" presetID="2" presetClass="exit" presetSubtype="2" accel="100000" fill="hold" grpId="1" nodeType="withEffect">
                                  <p:stCondLst>
                                    <p:cond delay="0"/>
                                  </p:stCondLst>
                                  <p:childTnLst>
                                    <p:anim calcmode="lin" valueType="num">
                                      <p:cBhvr additive="base">
                                        <p:cTn id="148" dur="500"/>
                                        <p:tgtEl>
                                          <p:spTgt spid="39"/>
                                        </p:tgtEl>
                                        <p:attrNameLst>
                                          <p:attrName>ppt_x</p:attrName>
                                        </p:attrNameLst>
                                      </p:cBhvr>
                                      <p:tavLst>
                                        <p:tav tm="0">
                                          <p:val>
                                            <p:strVal val="ppt_x"/>
                                          </p:val>
                                        </p:tav>
                                        <p:tav tm="100000">
                                          <p:val>
                                            <p:strVal val="1+ppt_w/2"/>
                                          </p:val>
                                        </p:tav>
                                      </p:tavLst>
                                    </p:anim>
                                    <p:anim calcmode="lin" valueType="num">
                                      <p:cBhvr additive="base">
                                        <p:cTn id="149" dur="500"/>
                                        <p:tgtEl>
                                          <p:spTgt spid="39"/>
                                        </p:tgtEl>
                                        <p:attrNameLst>
                                          <p:attrName>ppt_y</p:attrName>
                                        </p:attrNameLst>
                                      </p:cBhvr>
                                      <p:tavLst>
                                        <p:tav tm="0">
                                          <p:val>
                                            <p:strVal val="ppt_y"/>
                                          </p:val>
                                        </p:tav>
                                        <p:tav tm="100000">
                                          <p:val>
                                            <p:strVal val="ppt_y"/>
                                          </p:val>
                                        </p:tav>
                                      </p:tavLst>
                                    </p:anim>
                                    <p:set>
                                      <p:cBhvr>
                                        <p:cTn id="150" dur="1" fill="hold">
                                          <p:stCondLst>
                                            <p:cond delay="499"/>
                                          </p:stCondLst>
                                        </p:cTn>
                                        <p:tgtEl>
                                          <p:spTgt spid="39"/>
                                        </p:tgtEl>
                                        <p:attrNameLst>
                                          <p:attrName>style.visibility</p:attrName>
                                        </p:attrNameLst>
                                      </p:cBhvr>
                                      <p:to>
                                        <p:strVal val="hidden"/>
                                      </p:to>
                                    </p:set>
                                  </p:childTnLst>
                                </p:cTn>
                              </p:par>
                              <p:par>
                                <p:cTn id="151" presetID="2" presetClass="exit" presetSubtype="2" accel="100000" fill="hold" nodeType="withEffect">
                                  <p:stCondLst>
                                    <p:cond delay="0"/>
                                  </p:stCondLst>
                                  <p:iterate type="wd">
                                    <p:tmPct val="15000"/>
                                  </p:iterate>
                                  <p:childTnLst>
                                    <p:anim calcmode="lin" valueType="num">
                                      <p:cBhvr additive="base">
                                        <p:cTn id="152" dur="500"/>
                                        <p:tgtEl>
                                          <p:spTgt spid="1028"/>
                                        </p:tgtEl>
                                        <p:attrNameLst>
                                          <p:attrName>ppt_x</p:attrName>
                                        </p:attrNameLst>
                                      </p:cBhvr>
                                      <p:tavLst>
                                        <p:tav tm="0">
                                          <p:val>
                                            <p:strVal val="ppt_x"/>
                                          </p:val>
                                        </p:tav>
                                        <p:tav tm="100000">
                                          <p:val>
                                            <p:strVal val="1+ppt_w/2"/>
                                          </p:val>
                                        </p:tav>
                                      </p:tavLst>
                                    </p:anim>
                                    <p:anim calcmode="lin" valueType="num">
                                      <p:cBhvr additive="base">
                                        <p:cTn id="153" dur="500"/>
                                        <p:tgtEl>
                                          <p:spTgt spid="1028"/>
                                        </p:tgtEl>
                                        <p:attrNameLst>
                                          <p:attrName>ppt_y</p:attrName>
                                        </p:attrNameLst>
                                      </p:cBhvr>
                                      <p:tavLst>
                                        <p:tav tm="0">
                                          <p:val>
                                            <p:strVal val="ppt_y"/>
                                          </p:val>
                                        </p:tav>
                                        <p:tav tm="100000">
                                          <p:val>
                                            <p:strVal val="ppt_y"/>
                                          </p:val>
                                        </p:tav>
                                      </p:tavLst>
                                    </p:anim>
                                    <p:set>
                                      <p:cBhvr>
                                        <p:cTn id="154" dur="1" fill="hold">
                                          <p:stCondLst>
                                            <p:cond delay="499"/>
                                          </p:stCondLst>
                                        </p:cTn>
                                        <p:tgtEl>
                                          <p:spTgt spid="1028"/>
                                        </p:tgtEl>
                                        <p:attrNameLst>
                                          <p:attrName>style.visibility</p:attrName>
                                        </p:attrNameLst>
                                      </p:cBhvr>
                                      <p:to>
                                        <p:strVal val="hidden"/>
                                      </p:to>
                                    </p:set>
                                  </p:childTnLst>
                                </p:cTn>
                              </p:par>
                              <p:par>
                                <p:cTn id="155" presetID="2" presetClass="exit" presetSubtype="2" accel="100000" fill="hold" grpId="1" nodeType="withEffect">
                                  <p:stCondLst>
                                    <p:cond delay="0"/>
                                  </p:stCondLst>
                                  <p:childTnLst>
                                    <p:anim calcmode="lin" valueType="num">
                                      <p:cBhvr additive="base">
                                        <p:cTn id="156" dur="500"/>
                                        <p:tgtEl>
                                          <p:spTgt spid="5"/>
                                        </p:tgtEl>
                                        <p:attrNameLst>
                                          <p:attrName>ppt_x</p:attrName>
                                        </p:attrNameLst>
                                      </p:cBhvr>
                                      <p:tavLst>
                                        <p:tav tm="0">
                                          <p:val>
                                            <p:strVal val="ppt_x"/>
                                          </p:val>
                                        </p:tav>
                                        <p:tav tm="100000">
                                          <p:val>
                                            <p:strVal val="1+ppt_w/2"/>
                                          </p:val>
                                        </p:tav>
                                      </p:tavLst>
                                    </p:anim>
                                    <p:anim calcmode="lin" valueType="num">
                                      <p:cBhvr additive="base">
                                        <p:cTn id="157" dur="500"/>
                                        <p:tgtEl>
                                          <p:spTgt spid="5"/>
                                        </p:tgtEl>
                                        <p:attrNameLst>
                                          <p:attrName>ppt_y</p:attrName>
                                        </p:attrNameLst>
                                      </p:cBhvr>
                                      <p:tavLst>
                                        <p:tav tm="0">
                                          <p:val>
                                            <p:strVal val="ppt_y"/>
                                          </p:val>
                                        </p:tav>
                                        <p:tav tm="100000">
                                          <p:val>
                                            <p:strVal val="ppt_y"/>
                                          </p:val>
                                        </p:tav>
                                      </p:tavLst>
                                    </p:anim>
                                    <p:set>
                                      <p:cBhvr>
                                        <p:cTn id="158" dur="1" fill="hold">
                                          <p:stCondLst>
                                            <p:cond delay="499"/>
                                          </p:stCondLst>
                                        </p:cTn>
                                        <p:tgtEl>
                                          <p:spTgt spid="5"/>
                                        </p:tgtEl>
                                        <p:attrNameLst>
                                          <p:attrName>style.visibility</p:attrName>
                                        </p:attrNameLst>
                                      </p:cBhvr>
                                      <p:to>
                                        <p:strVal val="hidden"/>
                                      </p:to>
                                    </p:set>
                                  </p:childTnLst>
                                </p:cTn>
                              </p:par>
                              <p:par>
                                <p:cTn id="159" presetID="2" presetClass="exit" presetSubtype="2" accel="100000" fill="hold" nodeType="withEffect">
                                  <p:stCondLst>
                                    <p:cond delay="0"/>
                                  </p:stCondLst>
                                  <p:iterate type="wd">
                                    <p:tmPct val="15000"/>
                                  </p:iterate>
                                  <p:childTnLst>
                                    <p:anim calcmode="lin" valueType="num">
                                      <p:cBhvr additive="base">
                                        <p:cTn id="160" dur="500"/>
                                        <p:tgtEl>
                                          <p:spTgt spid="2"/>
                                        </p:tgtEl>
                                        <p:attrNameLst>
                                          <p:attrName>ppt_x</p:attrName>
                                        </p:attrNameLst>
                                      </p:cBhvr>
                                      <p:tavLst>
                                        <p:tav tm="0">
                                          <p:val>
                                            <p:strVal val="ppt_x"/>
                                          </p:val>
                                        </p:tav>
                                        <p:tav tm="100000">
                                          <p:val>
                                            <p:strVal val="1+ppt_w/2"/>
                                          </p:val>
                                        </p:tav>
                                      </p:tavLst>
                                    </p:anim>
                                    <p:anim calcmode="lin" valueType="num">
                                      <p:cBhvr additive="base">
                                        <p:cTn id="161" dur="500"/>
                                        <p:tgtEl>
                                          <p:spTgt spid="2"/>
                                        </p:tgtEl>
                                        <p:attrNameLst>
                                          <p:attrName>ppt_y</p:attrName>
                                        </p:attrNameLst>
                                      </p:cBhvr>
                                      <p:tavLst>
                                        <p:tav tm="0">
                                          <p:val>
                                            <p:strVal val="ppt_y"/>
                                          </p:val>
                                        </p:tav>
                                        <p:tav tm="100000">
                                          <p:val>
                                            <p:strVal val="ppt_y"/>
                                          </p:val>
                                        </p:tav>
                                      </p:tavLst>
                                    </p:anim>
                                    <p:set>
                                      <p:cBhvr>
                                        <p:cTn id="162" dur="1" fill="hold">
                                          <p:stCondLst>
                                            <p:cond delay="499"/>
                                          </p:stCondLst>
                                        </p:cTn>
                                        <p:tgtEl>
                                          <p:spTgt spid="2"/>
                                        </p:tgtEl>
                                        <p:attrNameLst>
                                          <p:attrName>style.visibility</p:attrName>
                                        </p:attrNameLst>
                                      </p:cBhvr>
                                      <p:to>
                                        <p:strVal val="hidden"/>
                                      </p:to>
                                    </p:set>
                                  </p:childTnLst>
                                </p:cTn>
                              </p:par>
                              <p:par>
                                <p:cTn id="163" presetID="2" presetClass="exit" presetSubtype="2" accel="100000" fill="hold" grpId="1" nodeType="withEffect">
                                  <p:stCondLst>
                                    <p:cond delay="0"/>
                                  </p:stCondLst>
                                  <p:childTnLst>
                                    <p:anim calcmode="lin" valueType="num">
                                      <p:cBhvr additive="base">
                                        <p:cTn id="164" dur="500"/>
                                        <p:tgtEl>
                                          <p:spTgt spid="9"/>
                                        </p:tgtEl>
                                        <p:attrNameLst>
                                          <p:attrName>ppt_x</p:attrName>
                                        </p:attrNameLst>
                                      </p:cBhvr>
                                      <p:tavLst>
                                        <p:tav tm="0">
                                          <p:val>
                                            <p:strVal val="ppt_x"/>
                                          </p:val>
                                        </p:tav>
                                        <p:tav tm="100000">
                                          <p:val>
                                            <p:strVal val="1+ppt_w/2"/>
                                          </p:val>
                                        </p:tav>
                                      </p:tavLst>
                                    </p:anim>
                                    <p:anim calcmode="lin" valueType="num">
                                      <p:cBhvr additive="base">
                                        <p:cTn id="165" dur="500"/>
                                        <p:tgtEl>
                                          <p:spTgt spid="9"/>
                                        </p:tgtEl>
                                        <p:attrNameLst>
                                          <p:attrName>ppt_y</p:attrName>
                                        </p:attrNameLst>
                                      </p:cBhvr>
                                      <p:tavLst>
                                        <p:tav tm="0">
                                          <p:val>
                                            <p:strVal val="ppt_y"/>
                                          </p:val>
                                        </p:tav>
                                        <p:tav tm="100000">
                                          <p:val>
                                            <p:strVal val="ppt_y"/>
                                          </p:val>
                                        </p:tav>
                                      </p:tavLst>
                                    </p:anim>
                                    <p:set>
                                      <p:cBhvr>
                                        <p:cTn id="166" dur="1" fill="hold">
                                          <p:stCondLst>
                                            <p:cond delay="499"/>
                                          </p:stCondLst>
                                        </p:cTn>
                                        <p:tgtEl>
                                          <p:spTgt spid="9"/>
                                        </p:tgtEl>
                                        <p:attrNameLst>
                                          <p:attrName>style.visibility</p:attrName>
                                        </p:attrNameLst>
                                      </p:cBhvr>
                                      <p:to>
                                        <p:strVal val="hidden"/>
                                      </p:to>
                                    </p:set>
                                  </p:childTnLst>
                                </p:cTn>
                              </p:par>
                              <p:par>
                                <p:cTn id="167" presetID="10" presetClass="exit" presetSubtype="0" fill="hold" grpId="1" nodeType="withEffect">
                                  <p:stCondLst>
                                    <p:cond delay="0"/>
                                  </p:stCondLst>
                                  <p:iterate type="wd">
                                    <p:tmPct val="0"/>
                                  </p:iterate>
                                  <p:childTnLst>
                                    <p:animEffect transition="out" filter="fade">
                                      <p:cBhvr>
                                        <p:cTn id="168" dur="300"/>
                                        <p:tgtEl>
                                          <p:spTgt spid="19"/>
                                        </p:tgtEl>
                                      </p:cBhvr>
                                    </p:animEffect>
                                    <p:set>
                                      <p:cBhvr>
                                        <p:cTn id="169" dur="1" fill="hold">
                                          <p:stCondLst>
                                            <p:cond delay="299"/>
                                          </p:stCondLst>
                                        </p:cTn>
                                        <p:tgtEl>
                                          <p:spTgt spid="19"/>
                                        </p:tgtEl>
                                        <p:attrNameLst>
                                          <p:attrName>style.visibility</p:attrName>
                                        </p:attrNameLst>
                                      </p:cBhvr>
                                      <p:to>
                                        <p:strVal val="hidden"/>
                                      </p:to>
                                    </p:set>
                                  </p:childTnLst>
                                </p:cTn>
                              </p:par>
                              <p:par>
                                <p:cTn id="170" presetID="10" presetClass="exit" presetSubtype="0" fill="hold" grpId="1" nodeType="withEffect">
                                  <p:stCondLst>
                                    <p:cond delay="0"/>
                                  </p:stCondLst>
                                  <p:iterate type="wd">
                                    <p:tmPct val="0"/>
                                  </p:iterate>
                                  <p:childTnLst>
                                    <p:animEffect transition="out" filter="fade">
                                      <p:cBhvr>
                                        <p:cTn id="171" dur="300"/>
                                        <p:tgtEl>
                                          <p:spTgt spid="15"/>
                                        </p:tgtEl>
                                      </p:cBhvr>
                                    </p:animEffect>
                                    <p:set>
                                      <p:cBhvr>
                                        <p:cTn id="172" dur="1" fill="hold">
                                          <p:stCondLst>
                                            <p:cond delay="299"/>
                                          </p:stCondLst>
                                        </p:cTn>
                                        <p:tgtEl>
                                          <p:spTgt spid="15"/>
                                        </p:tgtEl>
                                        <p:attrNameLst>
                                          <p:attrName>style.visibility</p:attrName>
                                        </p:attrNameLst>
                                      </p:cBhvr>
                                      <p:to>
                                        <p:strVal val="hidden"/>
                                      </p:to>
                                    </p:set>
                                  </p:childTnLst>
                                </p:cTn>
                              </p:par>
                              <p:par>
                                <p:cTn id="173" presetID="10" presetClass="exit" presetSubtype="0" fill="hold" grpId="1" nodeType="withEffect">
                                  <p:stCondLst>
                                    <p:cond delay="0"/>
                                  </p:stCondLst>
                                  <p:iterate type="wd">
                                    <p:tmPct val="0"/>
                                  </p:iterate>
                                  <p:childTnLst>
                                    <p:animEffect transition="out" filter="fade">
                                      <p:cBhvr>
                                        <p:cTn id="174" dur="300"/>
                                        <p:tgtEl>
                                          <p:spTgt spid="24"/>
                                        </p:tgtEl>
                                      </p:cBhvr>
                                    </p:animEffect>
                                    <p:set>
                                      <p:cBhvr>
                                        <p:cTn id="175" dur="1" fill="hold">
                                          <p:stCondLst>
                                            <p:cond delay="299"/>
                                          </p:stCondLst>
                                        </p:cTn>
                                        <p:tgtEl>
                                          <p:spTgt spid="24"/>
                                        </p:tgtEl>
                                        <p:attrNameLst>
                                          <p:attrName>style.visibility</p:attrName>
                                        </p:attrNameLst>
                                      </p:cBhvr>
                                      <p:to>
                                        <p:strVal val="hidden"/>
                                      </p:to>
                                    </p:set>
                                  </p:childTnLst>
                                </p:cTn>
                              </p:par>
                              <p:par>
                                <p:cTn id="176" presetID="10" presetClass="entr" presetSubtype="0" fill="hold" grpId="2" nodeType="withEffect">
                                  <p:stCondLst>
                                    <p:cond delay="200"/>
                                  </p:stCondLst>
                                  <p:childTnLst>
                                    <p:set>
                                      <p:cBhvr>
                                        <p:cTn id="177" dur="1" fill="hold">
                                          <p:stCondLst>
                                            <p:cond delay="0"/>
                                          </p:stCondLst>
                                        </p:cTn>
                                        <p:tgtEl>
                                          <p:spTgt spid="18"/>
                                        </p:tgtEl>
                                        <p:attrNameLst>
                                          <p:attrName>style.visibility</p:attrName>
                                        </p:attrNameLst>
                                      </p:cBhvr>
                                      <p:to>
                                        <p:strVal val="visible"/>
                                      </p:to>
                                    </p:set>
                                    <p:animEffect transition="in" filter="fade">
                                      <p:cBhvr>
                                        <p:cTn id="178" dur="300"/>
                                        <p:tgtEl>
                                          <p:spTgt spid="18"/>
                                        </p:tgtEl>
                                      </p:cBhvr>
                                    </p:animEffect>
                                  </p:childTnLst>
                                </p:cTn>
                              </p:par>
                              <p:par>
                                <p:cTn id="179" presetID="10" presetClass="entr" presetSubtype="0" fill="hold" nodeType="withEffect">
                                  <p:stCondLst>
                                    <p:cond delay="200"/>
                                  </p:stCondLst>
                                  <p:childTnLst>
                                    <p:set>
                                      <p:cBhvr>
                                        <p:cTn id="180" dur="1" fill="hold">
                                          <p:stCondLst>
                                            <p:cond delay="0"/>
                                          </p:stCondLst>
                                        </p:cTn>
                                        <p:tgtEl>
                                          <p:spTgt spid="32"/>
                                        </p:tgtEl>
                                        <p:attrNameLst>
                                          <p:attrName>style.visibility</p:attrName>
                                        </p:attrNameLst>
                                      </p:cBhvr>
                                      <p:to>
                                        <p:strVal val="visible"/>
                                      </p:to>
                                    </p:set>
                                    <p:animEffect transition="in" filter="fade">
                                      <p:cBhvr>
                                        <p:cTn id="181" dur="300"/>
                                        <p:tgtEl>
                                          <p:spTgt spid="32"/>
                                        </p:tgtEl>
                                      </p:cBhvr>
                                    </p:animEffect>
                                  </p:childTnLst>
                                </p:cTn>
                              </p:par>
                              <p:par>
                                <p:cTn id="182" presetID="10" presetClass="entr" presetSubtype="0" fill="hold" nodeType="withEffect">
                                  <p:stCondLst>
                                    <p:cond delay="200"/>
                                  </p:stCondLst>
                                  <p:childTnLst>
                                    <p:set>
                                      <p:cBhvr>
                                        <p:cTn id="183" dur="1" fill="hold">
                                          <p:stCondLst>
                                            <p:cond delay="0"/>
                                          </p:stCondLst>
                                        </p:cTn>
                                        <p:tgtEl>
                                          <p:spTgt spid="20"/>
                                        </p:tgtEl>
                                        <p:attrNameLst>
                                          <p:attrName>style.visibility</p:attrName>
                                        </p:attrNameLst>
                                      </p:cBhvr>
                                      <p:to>
                                        <p:strVal val="visible"/>
                                      </p:to>
                                    </p:set>
                                    <p:animEffect transition="in" filter="fade">
                                      <p:cBhvr>
                                        <p:cTn id="184" dur="300"/>
                                        <p:tgtEl>
                                          <p:spTgt spid="20"/>
                                        </p:tgtEl>
                                      </p:cBhvr>
                                    </p:animEffect>
                                  </p:childTnLst>
                                </p:cTn>
                              </p:par>
                              <p:par>
                                <p:cTn id="185" presetID="10" presetClass="entr" presetSubtype="0" fill="hold" grpId="2" nodeType="withEffect">
                                  <p:stCondLst>
                                    <p:cond delay="200"/>
                                  </p:stCondLst>
                                  <p:childTnLst>
                                    <p:set>
                                      <p:cBhvr>
                                        <p:cTn id="186" dur="1" fill="hold">
                                          <p:stCondLst>
                                            <p:cond delay="0"/>
                                          </p:stCondLst>
                                        </p:cTn>
                                        <p:tgtEl>
                                          <p:spTgt spid="16">
                                            <p:txEl>
                                              <p:pRg st="0" end="0"/>
                                            </p:txEl>
                                          </p:spTgt>
                                        </p:tgtEl>
                                        <p:attrNameLst>
                                          <p:attrName>style.visibility</p:attrName>
                                        </p:attrNameLst>
                                      </p:cBhvr>
                                      <p:to>
                                        <p:strVal val="visible"/>
                                      </p:to>
                                    </p:set>
                                    <p:animEffect transition="in" filter="fade">
                                      <p:cBhvr>
                                        <p:cTn id="187" dur="300"/>
                                        <p:tgtEl>
                                          <p:spTgt spid="16">
                                            <p:txEl>
                                              <p:pRg st="0" end="0"/>
                                            </p:txEl>
                                          </p:spTgt>
                                        </p:tgtEl>
                                      </p:cBhvr>
                                    </p:animEffect>
                                  </p:childTnLst>
                                </p:cTn>
                              </p:par>
                              <p:par>
                                <p:cTn id="188" presetID="10" presetClass="entr" presetSubtype="0" fill="hold" grpId="2" nodeType="withEffect">
                                  <p:stCondLst>
                                    <p:cond delay="200"/>
                                  </p:stCondLst>
                                  <p:childTnLst>
                                    <p:set>
                                      <p:cBhvr>
                                        <p:cTn id="189" dur="1" fill="hold">
                                          <p:stCondLst>
                                            <p:cond delay="0"/>
                                          </p:stCondLst>
                                        </p:cTn>
                                        <p:tgtEl>
                                          <p:spTgt spid="17">
                                            <p:txEl>
                                              <p:pRg st="0" end="0"/>
                                            </p:txEl>
                                          </p:spTgt>
                                        </p:tgtEl>
                                        <p:attrNameLst>
                                          <p:attrName>style.visibility</p:attrName>
                                        </p:attrNameLst>
                                      </p:cBhvr>
                                      <p:to>
                                        <p:strVal val="visible"/>
                                      </p:to>
                                    </p:set>
                                    <p:animEffect transition="in" filter="fade">
                                      <p:cBhvr>
                                        <p:cTn id="190" dur="300"/>
                                        <p:tgtEl>
                                          <p:spTgt spid="17">
                                            <p:txEl>
                                              <p:pRg st="0" end="0"/>
                                            </p:txEl>
                                          </p:spTgt>
                                        </p:tgtEl>
                                      </p:cBhvr>
                                    </p:animEffect>
                                  </p:childTnLst>
                                </p:cTn>
                              </p:par>
                              <p:par>
                                <p:cTn id="191" presetID="10" presetClass="entr" presetSubtype="0" fill="hold" grpId="2" nodeType="withEffect">
                                  <p:stCondLst>
                                    <p:cond delay="200"/>
                                  </p:stCondLst>
                                  <p:childTnLst>
                                    <p:set>
                                      <p:cBhvr>
                                        <p:cTn id="192" dur="1" fill="hold">
                                          <p:stCondLst>
                                            <p:cond delay="0"/>
                                          </p:stCondLst>
                                        </p:cTn>
                                        <p:tgtEl>
                                          <p:spTgt spid="23"/>
                                        </p:tgtEl>
                                        <p:attrNameLst>
                                          <p:attrName>style.visibility</p:attrName>
                                        </p:attrNameLst>
                                      </p:cBhvr>
                                      <p:to>
                                        <p:strVal val="visible"/>
                                      </p:to>
                                    </p:set>
                                    <p:animEffect transition="in" filter="fade">
                                      <p:cBhvr>
                                        <p:cTn id="193" dur="300"/>
                                        <p:tgtEl>
                                          <p:spTgt spid="23"/>
                                        </p:tgtEl>
                                      </p:cBhvr>
                                    </p:animEffect>
                                  </p:childTnLst>
                                </p:cTn>
                              </p:par>
                              <p:par>
                                <p:cTn id="194" presetID="10" presetClass="entr" presetSubtype="0" fill="hold" nodeType="withEffect">
                                  <p:stCondLst>
                                    <p:cond delay="200"/>
                                  </p:stCondLst>
                                  <p:childTnLst>
                                    <p:set>
                                      <p:cBhvr>
                                        <p:cTn id="195" dur="1" fill="hold">
                                          <p:stCondLst>
                                            <p:cond delay="0"/>
                                          </p:stCondLst>
                                        </p:cTn>
                                        <p:tgtEl>
                                          <p:spTgt spid="33"/>
                                        </p:tgtEl>
                                        <p:attrNameLst>
                                          <p:attrName>style.visibility</p:attrName>
                                        </p:attrNameLst>
                                      </p:cBhvr>
                                      <p:to>
                                        <p:strVal val="visible"/>
                                      </p:to>
                                    </p:set>
                                    <p:animEffect transition="in" filter="fade">
                                      <p:cBhvr>
                                        <p:cTn id="196" dur="300"/>
                                        <p:tgtEl>
                                          <p:spTgt spid="33"/>
                                        </p:tgtEl>
                                      </p:cBhvr>
                                    </p:animEffect>
                                  </p:childTnLst>
                                </p:cTn>
                              </p:par>
                              <p:par>
                                <p:cTn id="197" presetID="10" presetClass="entr" presetSubtype="0" fill="hold" nodeType="withEffect">
                                  <p:stCondLst>
                                    <p:cond delay="200"/>
                                  </p:stCondLst>
                                  <p:childTnLst>
                                    <p:set>
                                      <p:cBhvr>
                                        <p:cTn id="198" dur="1" fill="hold">
                                          <p:stCondLst>
                                            <p:cond delay="0"/>
                                          </p:stCondLst>
                                        </p:cTn>
                                        <p:tgtEl>
                                          <p:spTgt spid="25"/>
                                        </p:tgtEl>
                                        <p:attrNameLst>
                                          <p:attrName>style.visibility</p:attrName>
                                        </p:attrNameLst>
                                      </p:cBhvr>
                                      <p:to>
                                        <p:strVal val="visible"/>
                                      </p:to>
                                    </p:set>
                                    <p:animEffect transition="in" filter="fade">
                                      <p:cBhvr>
                                        <p:cTn id="199" dur="300"/>
                                        <p:tgtEl>
                                          <p:spTgt spid="25"/>
                                        </p:tgtEl>
                                      </p:cBhvr>
                                    </p:animEffect>
                                  </p:childTnLst>
                                </p:cTn>
                              </p:par>
                              <p:par>
                                <p:cTn id="200" presetID="10" presetClass="entr" presetSubtype="0" fill="hold" grpId="2" nodeType="withEffect">
                                  <p:stCondLst>
                                    <p:cond delay="200"/>
                                  </p:stCondLst>
                                  <p:childTnLst>
                                    <p:set>
                                      <p:cBhvr>
                                        <p:cTn id="201" dur="1" fill="hold">
                                          <p:stCondLst>
                                            <p:cond delay="0"/>
                                          </p:stCondLst>
                                        </p:cTn>
                                        <p:tgtEl>
                                          <p:spTgt spid="21">
                                            <p:txEl>
                                              <p:pRg st="0" end="0"/>
                                            </p:txEl>
                                          </p:spTgt>
                                        </p:tgtEl>
                                        <p:attrNameLst>
                                          <p:attrName>style.visibility</p:attrName>
                                        </p:attrNameLst>
                                      </p:cBhvr>
                                      <p:to>
                                        <p:strVal val="visible"/>
                                      </p:to>
                                    </p:set>
                                    <p:animEffect transition="in" filter="fade">
                                      <p:cBhvr>
                                        <p:cTn id="202" dur="300"/>
                                        <p:tgtEl>
                                          <p:spTgt spid="21">
                                            <p:txEl>
                                              <p:pRg st="0" end="0"/>
                                            </p:txEl>
                                          </p:spTgt>
                                        </p:tgtEl>
                                      </p:cBhvr>
                                    </p:animEffect>
                                  </p:childTnLst>
                                </p:cTn>
                              </p:par>
                              <p:par>
                                <p:cTn id="203" presetID="10" presetClass="entr" presetSubtype="0" fill="hold" grpId="2" nodeType="withEffect">
                                  <p:stCondLst>
                                    <p:cond delay="200"/>
                                  </p:stCondLst>
                                  <p:childTnLst>
                                    <p:set>
                                      <p:cBhvr>
                                        <p:cTn id="204" dur="1" fill="hold">
                                          <p:stCondLst>
                                            <p:cond delay="0"/>
                                          </p:stCondLst>
                                        </p:cTn>
                                        <p:tgtEl>
                                          <p:spTgt spid="22">
                                            <p:txEl>
                                              <p:pRg st="0" end="0"/>
                                            </p:txEl>
                                          </p:spTgt>
                                        </p:tgtEl>
                                        <p:attrNameLst>
                                          <p:attrName>style.visibility</p:attrName>
                                        </p:attrNameLst>
                                      </p:cBhvr>
                                      <p:to>
                                        <p:strVal val="visible"/>
                                      </p:to>
                                    </p:set>
                                    <p:animEffect transition="in" filter="fade">
                                      <p:cBhvr>
                                        <p:cTn id="205" dur="300"/>
                                        <p:tgtEl>
                                          <p:spTgt spid="22">
                                            <p:txEl>
                                              <p:pRg st="0" end="0"/>
                                            </p:tx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grpId="1" nodeType="clickEffect">
                                  <p:stCondLst>
                                    <p:cond delay="0"/>
                                  </p:stCondLst>
                                  <p:childTnLst>
                                    <p:animEffect transition="out" filter="fade">
                                      <p:cBhvr>
                                        <p:cTn id="209" dur="300"/>
                                        <p:tgtEl>
                                          <p:spTgt spid="8"/>
                                        </p:tgtEl>
                                      </p:cBhvr>
                                    </p:animEffect>
                                    <p:set>
                                      <p:cBhvr>
                                        <p:cTn id="210" dur="1" fill="hold">
                                          <p:stCondLst>
                                            <p:cond delay="299"/>
                                          </p:stCondLst>
                                        </p:cTn>
                                        <p:tgtEl>
                                          <p:spTgt spid="8"/>
                                        </p:tgtEl>
                                        <p:attrNameLst>
                                          <p:attrName>style.visibility</p:attrName>
                                        </p:attrNameLst>
                                      </p:cBhvr>
                                      <p:to>
                                        <p:strVal val="hidden"/>
                                      </p:to>
                                    </p:set>
                                  </p:childTnLst>
                                </p:cTn>
                              </p:par>
                              <p:par>
                                <p:cTn id="211" presetID="10" presetClass="exit" presetSubtype="0" fill="hold" nodeType="withEffect">
                                  <p:stCondLst>
                                    <p:cond delay="0"/>
                                  </p:stCondLst>
                                  <p:childTnLst>
                                    <p:animEffect transition="out" filter="fade">
                                      <p:cBhvr>
                                        <p:cTn id="212" dur="300"/>
                                        <p:tgtEl>
                                          <p:spTgt spid="30"/>
                                        </p:tgtEl>
                                      </p:cBhvr>
                                    </p:animEffect>
                                    <p:set>
                                      <p:cBhvr>
                                        <p:cTn id="213" dur="1" fill="hold">
                                          <p:stCondLst>
                                            <p:cond delay="299"/>
                                          </p:stCondLst>
                                        </p:cTn>
                                        <p:tgtEl>
                                          <p:spTgt spid="30"/>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300"/>
                                        <p:tgtEl>
                                          <p:spTgt spid="10"/>
                                        </p:tgtEl>
                                      </p:cBhvr>
                                    </p:animEffect>
                                    <p:set>
                                      <p:cBhvr>
                                        <p:cTn id="216" dur="1" fill="hold">
                                          <p:stCondLst>
                                            <p:cond delay="299"/>
                                          </p:stCondLst>
                                        </p:cTn>
                                        <p:tgtEl>
                                          <p:spTgt spid="10"/>
                                        </p:tgtEl>
                                        <p:attrNameLst>
                                          <p:attrName>style.visibility</p:attrName>
                                        </p:attrNameLst>
                                      </p:cBhvr>
                                      <p:to>
                                        <p:strVal val="hidden"/>
                                      </p:to>
                                    </p:set>
                                  </p:childTnLst>
                                </p:cTn>
                              </p:par>
                              <p:par>
                                <p:cTn id="217" presetID="10" presetClass="exit" presetSubtype="0" fill="hold" grpId="1" nodeType="withEffect">
                                  <p:stCondLst>
                                    <p:cond delay="0"/>
                                  </p:stCondLst>
                                  <p:childTnLst>
                                    <p:animEffect transition="out" filter="fade">
                                      <p:cBhvr>
                                        <p:cTn id="218" dur="300"/>
                                        <p:tgtEl>
                                          <p:spTgt spid="6">
                                            <p:txEl>
                                              <p:pRg st="0" end="0"/>
                                            </p:txEl>
                                          </p:spTgt>
                                        </p:tgtEl>
                                      </p:cBhvr>
                                    </p:animEffect>
                                    <p:set>
                                      <p:cBhvr>
                                        <p:cTn id="219" dur="1" fill="hold">
                                          <p:stCondLst>
                                            <p:cond delay="299"/>
                                          </p:stCondLst>
                                        </p:cTn>
                                        <p:tgtEl>
                                          <p:spTgt spid="6">
                                            <p:txEl>
                                              <p:pRg st="0" end="0"/>
                                            </p:txEl>
                                          </p:spTgt>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300"/>
                                        <p:tgtEl>
                                          <p:spTgt spid="7">
                                            <p:txEl>
                                              <p:pRg st="0" end="0"/>
                                            </p:txEl>
                                          </p:spTgt>
                                        </p:tgtEl>
                                      </p:cBhvr>
                                    </p:animEffect>
                                    <p:set>
                                      <p:cBhvr>
                                        <p:cTn id="222" dur="1" fill="hold">
                                          <p:stCondLst>
                                            <p:cond delay="299"/>
                                          </p:stCondLst>
                                        </p:cTn>
                                        <p:tgtEl>
                                          <p:spTgt spid="7">
                                            <p:txEl>
                                              <p:pRg st="0" end="0"/>
                                            </p:txEl>
                                          </p:spTgt>
                                        </p:tgtEl>
                                        <p:attrNameLst>
                                          <p:attrName>style.visibility</p:attrName>
                                        </p:attrNameLst>
                                      </p:cBhvr>
                                      <p:to>
                                        <p:strVal val="hidden"/>
                                      </p:to>
                                    </p:set>
                                  </p:childTnLst>
                                </p:cTn>
                              </p:par>
                              <p:par>
                                <p:cTn id="223" presetID="10" presetClass="exit" presetSubtype="0" fill="hold" grpId="3" nodeType="withEffect">
                                  <p:stCondLst>
                                    <p:cond delay="0"/>
                                  </p:stCondLst>
                                  <p:childTnLst>
                                    <p:animEffect transition="out" filter="fade">
                                      <p:cBhvr>
                                        <p:cTn id="224" dur="300"/>
                                        <p:tgtEl>
                                          <p:spTgt spid="23"/>
                                        </p:tgtEl>
                                      </p:cBhvr>
                                    </p:animEffect>
                                    <p:set>
                                      <p:cBhvr>
                                        <p:cTn id="225" dur="1" fill="hold">
                                          <p:stCondLst>
                                            <p:cond delay="299"/>
                                          </p:stCondLst>
                                        </p:cTn>
                                        <p:tgtEl>
                                          <p:spTgt spid="23"/>
                                        </p:tgtEl>
                                        <p:attrNameLst>
                                          <p:attrName>style.visibility</p:attrName>
                                        </p:attrNameLst>
                                      </p:cBhvr>
                                      <p:to>
                                        <p:strVal val="hidden"/>
                                      </p:to>
                                    </p:set>
                                  </p:childTnLst>
                                </p:cTn>
                              </p:par>
                              <p:par>
                                <p:cTn id="226" presetID="10" presetClass="exit" presetSubtype="0" fill="hold" nodeType="withEffect">
                                  <p:stCondLst>
                                    <p:cond delay="0"/>
                                  </p:stCondLst>
                                  <p:childTnLst>
                                    <p:animEffect transition="out" filter="fade">
                                      <p:cBhvr>
                                        <p:cTn id="227" dur="300"/>
                                        <p:tgtEl>
                                          <p:spTgt spid="33"/>
                                        </p:tgtEl>
                                      </p:cBhvr>
                                    </p:animEffect>
                                    <p:set>
                                      <p:cBhvr>
                                        <p:cTn id="228" dur="1" fill="hold">
                                          <p:stCondLst>
                                            <p:cond delay="299"/>
                                          </p:stCondLst>
                                        </p:cTn>
                                        <p:tgtEl>
                                          <p:spTgt spid="33"/>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300"/>
                                        <p:tgtEl>
                                          <p:spTgt spid="25"/>
                                        </p:tgtEl>
                                      </p:cBhvr>
                                    </p:animEffect>
                                    <p:set>
                                      <p:cBhvr>
                                        <p:cTn id="231" dur="1" fill="hold">
                                          <p:stCondLst>
                                            <p:cond delay="299"/>
                                          </p:stCondLst>
                                        </p:cTn>
                                        <p:tgtEl>
                                          <p:spTgt spid="25"/>
                                        </p:tgtEl>
                                        <p:attrNameLst>
                                          <p:attrName>style.visibility</p:attrName>
                                        </p:attrNameLst>
                                      </p:cBhvr>
                                      <p:to>
                                        <p:strVal val="hidden"/>
                                      </p:to>
                                    </p:set>
                                  </p:childTnLst>
                                </p:cTn>
                              </p:par>
                              <p:par>
                                <p:cTn id="232" presetID="10" presetClass="exit" presetSubtype="0" fill="hold" grpId="3" nodeType="withEffect">
                                  <p:stCondLst>
                                    <p:cond delay="0"/>
                                  </p:stCondLst>
                                  <p:childTnLst>
                                    <p:animEffect transition="out" filter="fade">
                                      <p:cBhvr>
                                        <p:cTn id="233" dur="300"/>
                                        <p:tgtEl>
                                          <p:spTgt spid="21">
                                            <p:txEl>
                                              <p:pRg st="0" end="0"/>
                                            </p:txEl>
                                          </p:spTgt>
                                        </p:tgtEl>
                                      </p:cBhvr>
                                    </p:animEffect>
                                    <p:set>
                                      <p:cBhvr>
                                        <p:cTn id="234" dur="1" fill="hold">
                                          <p:stCondLst>
                                            <p:cond delay="299"/>
                                          </p:stCondLst>
                                        </p:cTn>
                                        <p:tgtEl>
                                          <p:spTgt spid="21">
                                            <p:txEl>
                                              <p:pRg st="0" end="0"/>
                                            </p:txEl>
                                          </p:spTgt>
                                        </p:tgtEl>
                                        <p:attrNameLst>
                                          <p:attrName>style.visibility</p:attrName>
                                        </p:attrNameLst>
                                      </p:cBhvr>
                                      <p:to>
                                        <p:strVal val="hidden"/>
                                      </p:to>
                                    </p:set>
                                  </p:childTnLst>
                                </p:cTn>
                              </p:par>
                              <p:par>
                                <p:cTn id="235" presetID="10" presetClass="exit" presetSubtype="0" fill="hold" grpId="3" nodeType="withEffect">
                                  <p:stCondLst>
                                    <p:cond delay="0"/>
                                  </p:stCondLst>
                                  <p:childTnLst>
                                    <p:animEffect transition="out" filter="fade">
                                      <p:cBhvr>
                                        <p:cTn id="236" dur="300"/>
                                        <p:tgtEl>
                                          <p:spTgt spid="22">
                                            <p:txEl>
                                              <p:pRg st="0" end="0"/>
                                            </p:txEl>
                                          </p:spTgt>
                                        </p:tgtEl>
                                      </p:cBhvr>
                                    </p:animEffect>
                                    <p:set>
                                      <p:cBhvr>
                                        <p:cTn id="237" dur="1" fill="hold">
                                          <p:stCondLst>
                                            <p:cond delay="299"/>
                                          </p:stCondLst>
                                        </p:cTn>
                                        <p:tgtEl>
                                          <p:spTgt spid="22">
                                            <p:txEl>
                                              <p:pRg st="0" end="0"/>
                                            </p:txEl>
                                          </p:spTgt>
                                        </p:tgtEl>
                                        <p:attrNameLst>
                                          <p:attrName>style.visibility</p:attrName>
                                        </p:attrNameLst>
                                      </p:cBhvr>
                                      <p:to>
                                        <p:strVal val="hidden"/>
                                      </p:to>
                                    </p:set>
                                  </p:childTnLst>
                                </p:cTn>
                              </p:par>
                            </p:childTnLst>
                          </p:cTn>
                        </p:par>
                        <p:par>
                          <p:cTn id="238" fill="hold">
                            <p:stCondLst>
                              <p:cond delay="300"/>
                            </p:stCondLst>
                            <p:childTnLst>
                              <p:par>
                                <p:cTn id="239" presetID="2" presetClass="entr" presetSubtype="4" decel="100000" fill="hold" nodeType="afterEffect">
                                  <p:stCondLst>
                                    <p:cond delay="0"/>
                                  </p:stCondLst>
                                  <p:childTnLst>
                                    <p:set>
                                      <p:cBhvr>
                                        <p:cTn id="240" dur="1" fill="hold">
                                          <p:stCondLst>
                                            <p:cond delay="0"/>
                                          </p:stCondLst>
                                        </p:cTn>
                                        <p:tgtEl>
                                          <p:spTgt spid="45"/>
                                        </p:tgtEl>
                                        <p:attrNameLst>
                                          <p:attrName>style.visibility</p:attrName>
                                        </p:attrNameLst>
                                      </p:cBhvr>
                                      <p:to>
                                        <p:strVal val="visible"/>
                                      </p:to>
                                    </p:set>
                                    <p:anim calcmode="lin" valueType="num">
                                      <p:cBhvr additive="base">
                                        <p:cTn id="241" dur="500" fill="hold"/>
                                        <p:tgtEl>
                                          <p:spTgt spid="45"/>
                                        </p:tgtEl>
                                        <p:attrNameLst>
                                          <p:attrName>ppt_x</p:attrName>
                                        </p:attrNameLst>
                                      </p:cBhvr>
                                      <p:tavLst>
                                        <p:tav tm="0">
                                          <p:val>
                                            <p:strVal val="#ppt_x"/>
                                          </p:val>
                                        </p:tav>
                                        <p:tav tm="100000">
                                          <p:val>
                                            <p:strVal val="#ppt_x"/>
                                          </p:val>
                                        </p:tav>
                                      </p:tavLst>
                                    </p:anim>
                                    <p:anim calcmode="lin" valueType="num">
                                      <p:cBhvr additive="base">
                                        <p:cTn id="24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4" decel="100000" fill="hold" nodeType="clickEffect">
                                  <p:stCondLst>
                                    <p:cond delay="0"/>
                                  </p:stCondLst>
                                  <p:childTnLst>
                                    <p:set>
                                      <p:cBhvr>
                                        <p:cTn id="246" dur="1" fill="hold">
                                          <p:stCondLst>
                                            <p:cond delay="0"/>
                                          </p:stCondLst>
                                        </p:cTn>
                                        <p:tgtEl>
                                          <p:spTgt spid="49"/>
                                        </p:tgtEl>
                                        <p:attrNameLst>
                                          <p:attrName>style.visibility</p:attrName>
                                        </p:attrNameLst>
                                      </p:cBhvr>
                                      <p:to>
                                        <p:strVal val="visible"/>
                                      </p:to>
                                    </p:set>
                                    <p:anim calcmode="lin" valueType="num">
                                      <p:cBhvr additive="base">
                                        <p:cTn id="247" dur="500" fill="hold"/>
                                        <p:tgtEl>
                                          <p:spTgt spid="49"/>
                                        </p:tgtEl>
                                        <p:attrNameLst>
                                          <p:attrName>ppt_x</p:attrName>
                                        </p:attrNameLst>
                                      </p:cBhvr>
                                      <p:tavLst>
                                        <p:tav tm="0">
                                          <p:val>
                                            <p:strVal val="#ppt_x"/>
                                          </p:val>
                                        </p:tav>
                                        <p:tav tm="100000">
                                          <p:val>
                                            <p:strVal val="#ppt_x"/>
                                          </p:val>
                                        </p:tav>
                                      </p:tavLst>
                                    </p:anim>
                                    <p:anim calcmode="lin" valueType="num">
                                      <p:cBhvr additive="base">
                                        <p:cTn id="24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2" presetClass="entr" presetSubtype="4" decel="100000" fill="hold" nodeType="clickEffect">
                                  <p:stCondLst>
                                    <p:cond delay="0"/>
                                  </p:stCondLst>
                                  <p:childTnLst>
                                    <p:set>
                                      <p:cBhvr>
                                        <p:cTn id="252" dur="1" fill="hold">
                                          <p:stCondLst>
                                            <p:cond delay="0"/>
                                          </p:stCondLst>
                                        </p:cTn>
                                        <p:tgtEl>
                                          <p:spTgt spid="51"/>
                                        </p:tgtEl>
                                        <p:attrNameLst>
                                          <p:attrName>style.visibility</p:attrName>
                                        </p:attrNameLst>
                                      </p:cBhvr>
                                      <p:to>
                                        <p:strVal val="visible"/>
                                      </p:to>
                                    </p:set>
                                    <p:anim calcmode="lin" valueType="num">
                                      <p:cBhvr additive="base">
                                        <p:cTn id="253" dur="500" fill="hold"/>
                                        <p:tgtEl>
                                          <p:spTgt spid="51"/>
                                        </p:tgtEl>
                                        <p:attrNameLst>
                                          <p:attrName>ppt_x</p:attrName>
                                        </p:attrNameLst>
                                      </p:cBhvr>
                                      <p:tavLst>
                                        <p:tav tm="0">
                                          <p:val>
                                            <p:strVal val="#ppt_x"/>
                                          </p:val>
                                        </p:tav>
                                        <p:tav tm="100000">
                                          <p:val>
                                            <p:strVal val="#ppt_x"/>
                                          </p:val>
                                        </p:tav>
                                      </p:tavLst>
                                    </p:anim>
                                    <p:anim calcmode="lin" valueType="num">
                                      <p:cBhvr additive="base">
                                        <p:cTn id="25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ntr" presetSubtype="4" decel="100000" fill="hold" nodeType="clickEffect">
                                  <p:stCondLst>
                                    <p:cond delay="0"/>
                                  </p:stCondLst>
                                  <p:childTnLst>
                                    <p:set>
                                      <p:cBhvr>
                                        <p:cTn id="258" dur="1" fill="hold">
                                          <p:stCondLst>
                                            <p:cond delay="0"/>
                                          </p:stCondLst>
                                        </p:cTn>
                                        <p:tgtEl>
                                          <p:spTgt spid="53"/>
                                        </p:tgtEl>
                                        <p:attrNameLst>
                                          <p:attrName>style.visibility</p:attrName>
                                        </p:attrNameLst>
                                      </p:cBhvr>
                                      <p:to>
                                        <p:strVal val="visible"/>
                                      </p:to>
                                    </p:set>
                                    <p:anim calcmode="lin" valueType="num">
                                      <p:cBhvr additive="base">
                                        <p:cTn id="259" dur="500" fill="hold"/>
                                        <p:tgtEl>
                                          <p:spTgt spid="53"/>
                                        </p:tgtEl>
                                        <p:attrNameLst>
                                          <p:attrName>ppt_x</p:attrName>
                                        </p:attrNameLst>
                                      </p:cBhvr>
                                      <p:tavLst>
                                        <p:tav tm="0">
                                          <p:val>
                                            <p:strVal val="#ppt_x"/>
                                          </p:val>
                                        </p:tav>
                                        <p:tav tm="100000">
                                          <p:val>
                                            <p:strVal val="#ppt_x"/>
                                          </p:val>
                                        </p:tav>
                                      </p:tavLst>
                                    </p:anim>
                                    <p:anim calcmode="lin" valueType="num">
                                      <p:cBhvr additive="base">
                                        <p:cTn id="26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4" decel="100000" fill="hold" nodeType="clickEffect">
                                  <p:stCondLst>
                                    <p:cond delay="0"/>
                                  </p:stCondLst>
                                  <p:childTnLst>
                                    <p:set>
                                      <p:cBhvr>
                                        <p:cTn id="264" dur="1" fill="hold">
                                          <p:stCondLst>
                                            <p:cond delay="0"/>
                                          </p:stCondLst>
                                        </p:cTn>
                                        <p:tgtEl>
                                          <p:spTgt spid="55"/>
                                        </p:tgtEl>
                                        <p:attrNameLst>
                                          <p:attrName>style.visibility</p:attrName>
                                        </p:attrNameLst>
                                      </p:cBhvr>
                                      <p:to>
                                        <p:strVal val="visible"/>
                                      </p:to>
                                    </p:set>
                                    <p:anim calcmode="lin" valueType="num">
                                      <p:cBhvr additive="base">
                                        <p:cTn id="265" dur="500" fill="hold"/>
                                        <p:tgtEl>
                                          <p:spTgt spid="55"/>
                                        </p:tgtEl>
                                        <p:attrNameLst>
                                          <p:attrName>ppt_x</p:attrName>
                                        </p:attrNameLst>
                                      </p:cBhvr>
                                      <p:tavLst>
                                        <p:tav tm="0">
                                          <p:val>
                                            <p:strVal val="#ppt_x"/>
                                          </p:val>
                                        </p:tav>
                                        <p:tav tm="100000">
                                          <p:val>
                                            <p:strVal val="#ppt_x"/>
                                          </p:val>
                                        </p:tav>
                                      </p:tavLst>
                                    </p:anim>
                                    <p:anim calcmode="lin" valueType="num">
                                      <p:cBhvr additive="base">
                                        <p:cTn id="26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 presetClass="entr" presetSubtype="4" decel="100000" fill="hold" nodeType="clickEffect">
                                  <p:stCondLst>
                                    <p:cond delay="0"/>
                                  </p:stCondLst>
                                  <p:childTnLst>
                                    <p:set>
                                      <p:cBhvr>
                                        <p:cTn id="270" dur="1" fill="hold">
                                          <p:stCondLst>
                                            <p:cond delay="0"/>
                                          </p:stCondLst>
                                        </p:cTn>
                                        <p:tgtEl>
                                          <p:spTgt spid="31"/>
                                        </p:tgtEl>
                                        <p:attrNameLst>
                                          <p:attrName>style.visibility</p:attrName>
                                        </p:attrNameLst>
                                      </p:cBhvr>
                                      <p:to>
                                        <p:strVal val="visible"/>
                                      </p:to>
                                    </p:set>
                                    <p:anim calcmode="lin" valueType="num">
                                      <p:cBhvr additive="base">
                                        <p:cTn id="271" dur="500" fill="hold"/>
                                        <p:tgtEl>
                                          <p:spTgt spid="31"/>
                                        </p:tgtEl>
                                        <p:attrNameLst>
                                          <p:attrName>ppt_x</p:attrName>
                                        </p:attrNameLst>
                                      </p:cBhvr>
                                      <p:tavLst>
                                        <p:tav tm="0">
                                          <p:val>
                                            <p:strVal val="#ppt_x"/>
                                          </p:val>
                                        </p:tav>
                                        <p:tav tm="100000">
                                          <p:val>
                                            <p:strVal val="#ppt_x"/>
                                          </p:val>
                                        </p:tav>
                                      </p:tavLst>
                                    </p:anim>
                                    <p:anim calcmode="lin" valueType="num">
                                      <p:cBhvr additive="base">
                                        <p:cTn id="27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2" presetClass="entr" presetSubtype="4" decel="100000" fill="hold" nodeType="clickEffect">
                                  <p:stCondLst>
                                    <p:cond delay="0"/>
                                  </p:stCondLst>
                                  <p:childTnLst>
                                    <p:set>
                                      <p:cBhvr>
                                        <p:cTn id="276" dur="1" fill="hold">
                                          <p:stCondLst>
                                            <p:cond delay="0"/>
                                          </p:stCondLst>
                                        </p:cTn>
                                        <p:tgtEl>
                                          <p:spTgt spid="47"/>
                                        </p:tgtEl>
                                        <p:attrNameLst>
                                          <p:attrName>style.visibility</p:attrName>
                                        </p:attrNameLst>
                                      </p:cBhvr>
                                      <p:to>
                                        <p:strVal val="visible"/>
                                      </p:to>
                                    </p:set>
                                    <p:anim calcmode="lin" valueType="num">
                                      <p:cBhvr additive="base">
                                        <p:cTn id="277" dur="500" fill="hold"/>
                                        <p:tgtEl>
                                          <p:spTgt spid="47"/>
                                        </p:tgtEl>
                                        <p:attrNameLst>
                                          <p:attrName>ppt_x</p:attrName>
                                        </p:attrNameLst>
                                      </p:cBhvr>
                                      <p:tavLst>
                                        <p:tav tm="0">
                                          <p:val>
                                            <p:strVal val="#ppt_x"/>
                                          </p:val>
                                        </p:tav>
                                        <p:tav tm="100000">
                                          <p:val>
                                            <p:strVal val="#ppt_x"/>
                                          </p:val>
                                        </p:tav>
                                      </p:tavLst>
                                    </p:anim>
                                    <p:anim calcmode="lin" valueType="num">
                                      <p:cBhvr additive="base">
                                        <p:cTn id="27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2" presetClass="entr" presetSubtype="4" decel="100000" fill="hold" nodeType="clickEffect">
                                  <p:stCondLst>
                                    <p:cond delay="0"/>
                                  </p:stCondLst>
                                  <p:childTnLst>
                                    <p:set>
                                      <p:cBhvr>
                                        <p:cTn id="282" dur="1" fill="hold">
                                          <p:stCondLst>
                                            <p:cond delay="0"/>
                                          </p:stCondLst>
                                        </p:cTn>
                                        <p:tgtEl>
                                          <p:spTgt spid="58"/>
                                        </p:tgtEl>
                                        <p:attrNameLst>
                                          <p:attrName>style.visibility</p:attrName>
                                        </p:attrNameLst>
                                      </p:cBhvr>
                                      <p:to>
                                        <p:strVal val="visible"/>
                                      </p:to>
                                    </p:set>
                                    <p:anim calcmode="lin" valueType="num">
                                      <p:cBhvr additive="base">
                                        <p:cTn id="283" dur="500" fill="hold"/>
                                        <p:tgtEl>
                                          <p:spTgt spid="58"/>
                                        </p:tgtEl>
                                        <p:attrNameLst>
                                          <p:attrName>ppt_x</p:attrName>
                                        </p:attrNameLst>
                                      </p:cBhvr>
                                      <p:tavLst>
                                        <p:tav tm="0">
                                          <p:val>
                                            <p:strVal val="#ppt_x"/>
                                          </p:val>
                                        </p:tav>
                                        <p:tav tm="100000">
                                          <p:val>
                                            <p:strVal val="#ppt_x"/>
                                          </p:val>
                                        </p:tav>
                                      </p:tavLst>
                                    </p:anim>
                                    <p:anim calcmode="lin" valueType="num">
                                      <p:cBhvr additive="base">
                                        <p:cTn id="28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85" fill="hold">
                      <p:stCondLst>
                        <p:cond delay="indefinite"/>
                      </p:stCondLst>
                      <p:childTnLst>
                        <p:par>
                          <p:cTn id="286" fill="hold">
                            <p:stCondLst>
                              <p:cond delay="0"/>
                            </p:stCondLst>
                            <p:childTnLst>
                              <p:par>
                                <p:cTn id="287" presetID="2" presetClass="entr" presetSubtype="4" decel="100000" fill="hold" nodeType="clickEffect">
                                  <p:stCondLst>
                                    <p:cond delay="0"/>
                                  </p:stCondLst>
                                  <p:childTnLst>
                                    <p:set>
                                      <p:cBhvr>
                                        <p:cTn id="288" dur="1" fill="hold">
                                          <p:stCondLst>
                                            <p:cond delay="0"/>
                                          </p:stCondLst>
                                        </p:cTn>
                                        <p:tgtEl>
                                          <p:spTgt spid="60"/>
                                        </p:tgtEl>
                                        <p:attrNameLst>
                                          <p:attrName>style.visibility</p:attrName>
                                        </p:attrNameLst>
                                      </p:cBhvr>
                                      <p:to>
                                        <p:strVal val="visible"/>
                                      </p:to>
                                    </p:set>
                                    <p:anim calcmode="lin" valueType="num">
                                      <p:cBhvr additive="base">
                                        <p:cTn id="289" dur="500" fill="hold"/>
                                        <p:tgtEl>
                                          <p:spTgt spid="60"/>
                                        </p:tgtEl>
                                        <p:attrNameLst>
                                          <p:attrName>ppt_x</p:attrName>
                                        </p:attrNameLst>
                                      </p:cBhvr>
                                      <p:tavLst>
                                        <p:tav tm="0">
                                          <p:val>
                                            <p:strVal val="#ppt_x"/>
                                          </p:val>
                                        </p:tav>
                                        <p:tav tm="100000">
                                          <p:val>
                                            <p:strVal val="#ppt_x"/>
                                          </p:val>
                                        </p:tav>
                                      </p:tavLst>
                                    </p:anim>
                                    <p:anim calcmode="lin" valueType="num">
                                      <p:cBhvr additive="base">
                                        <p:cTn id="29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presetID="2" presetClass="entr" presetSubtype="4" decel="100000" fill="hold" nodeType="clickEffect">
                                  <p:stCondLst>
                                    <p:cond delay="0"/>
                                  </p:stCondLst>
                                  <p:childTnLst>
                                    <p:set>
                                      <p:cBhvr>
                                        <p:cTn id="294" dur="1" fill="hold">
                                          <p:stCondLst>
                                            <p:cond delay="0"/>
                                          </p:stCondLst>
                                        </p:cTn>
                                        <p:tgtEl>
                                          <p:spTgt spid="62"/>
                                        </p:tgtEl>
                                        <p:attrNameLst>
                                          <p:attrName>style.visibility</p:attrName>
                                        </p:attrNameLst>
                                      </p:cBhvr>
                                      <p:to>
                                        <p:strVal val="visible"/>
                                      </p:to>
                                    </p:set>
                                    <p:anim calcmode="lin" valueType="num">
                                      <p:cBhvr additive="base">
                                        <p:cTn id="295" dur="500" fill="hold"/>
                                        <p:tgtEl>
                                          <p:spTgt spid="62"/>
                                        </p:tgtEl>
                                        <p:attrNameLst>
                                          <p:attrName>ppt_x</p:attrName>
                                        </p:attrNameLst>
                                      </p:cBhvr>
                                      <p:tavLst>
                                        <p:tav tm="0">
                                          <p:val>
                                            <p:strVal val="#ppt_x"/>
                                          </p:val>
                                        </p:tav>
                                        <p:tav tm="100000">
                                          <p:val>
                                            <p:strVal val="#ppt_x"/>
                                          </p:val>
                                        </p:tav>
                                      </p:tavLst>
                                    </p:anim>
                                    <p:anim calcmode="lin" valueType="num">
                                      <p:cBhvr additive="base">
                                        <p:cTn id="29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2" presetClass="entr" presetSubtype="4" decel="100000" fill="hold" nodeType="clickEffect">
                                  <p:stCondLst>
                                    <p:cond delay="0"/>
                                  </p:stCondLst>
                                  <p:childTnLst>
                                    <p:set>
                                      <p:cBhvr>
                                        <p:cTn id="300" dur="1" fill="hold">
                                          <p:stCondLst>
                                            <p:cond delay="0"/>
                                          </p:stCondLst>
                                        </p:cTn>
                                        <p:tgtEl>
                                          <p:spTgt spid="1027"/>
                                        </p:tgtEl>
                                        <p:attrNameLst>
                                          <p:attrName>style.visibility</p:attrName>
                                        </p:attrNameLst>
                                      </p:cBhvr>
                                      <p:to>
                                        <p:strVal val="visible"/>
                                      </p:to>
                                    </p:set>
                                    <p:anim calcmode="lin" valueType="num">
                                      <p:cBhvr additive="base">
                                        <p:cTn id="301" dur="500" fill="hold"/>
                                        <p:tgtEl>
                                          <p:spTgt spid="1027"/>
                                        </p:tgtEl>
                                        <p:attrNameLst>
                                          <p:attrName>ppt_x</p:attrName>
                                        </p:attrNameLst>
                                      </p:cBhvr>
                                      <p:tavLst>
                                        <p:tav tm="0">
                                          <p:val>
                                            <p:strVal val="#ppt_x"/>
                                          </p:val>
                                        </p:tav>
                                        <p:tav tm="100000">
                                          <p:val>
                                            <p:strVal val="#ppt_x"/>
                                          </p:val>
                                        </p:tav>
                                      </p:tavLst>
                                    </p:anim>
                                    <p:anim calcmode="lin" valueType="num">
                                      <p:cBhvr additive="base">
                                        <p:cTn id="302"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ntr" presetSubtype="4" decel="100000" fill="hold" nodeType="clickEffect">
                                  <p:stCondLst>
                                    <p:cond delay="0"/>
                                  </p:stCondLst>
                                  <p:childTnLst>
                                    <p:set>
                                      <p:cBhvr>
                                        <p:cTn id="306" dur="1" fill="hold">
                                          <p:stCondLst>
                                            <p:cond delay="0"/>
                                          </p:stCondLst>
                                        </p:cTn>
                                        <p:tgtEl>
                                          <p:spTgt spid="1030"/>
                                        </p:tgtEl>
                                        <p:attrNameLst>
                                          <p:attrName>style.visibility</p:attrName>
                                        </p:attrNameLst>
                                      </p:cBhvr>
                                      <p:to>
                                        <p:strVal val="visible"/>
                                      </p:to>
                                    </p:set>
                                    <p:anim calcmode="lin" valueType="num">
                                      <p:cBhvr additive="base">
                                        <p:cTn id="307" dur="500" fill="hold"/>
                                        <p:tgtEl>
                                          <p:spTgt spid="1030"/>
                                        </p:tgtEl>
                                        <p:attrNameLst>
                                          <p:attrName>ppt_x</p:attrName>
                                        </p:attrNameLst>
                                      </p:cBhvr>
                                      <p:tavLst>
                                        <p:tav tm="0">
                                          <p:val>
                                            <p:strVal val="#ppt_x"/>
                                          </p:val>
                                        </p:tav>
                                        <p:tav tm="100000">
                                          <p:val>
                                            <p:strVal val="#ppt_x"/>
                                          </p:val>
                                        </p:tav>
                                      </p:tavLst>
                                    </p:anim>
                                    <p:anim calcmode="lin" valueType="num">
                                      <p:cBhvr additive="base">
                                        <p:cTn id="30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2" presetClass="entr" presetSubtype="4" decel="100000" fill="hold" nodeType="clickEffect">
                                  <p:stCondLst>
                                    <p:cond delay="0"/>
                                  </p:stCondLst>
                                  <p:childTnLst>
                                    <p:set>
                                      <p:cBhvr>
                                        <p:cTn id="312" dur="1" fill="hold">
                                          <p:stCondLst>
                                            <p:cond delay="0"/>
                                          </p:stCondLst>
                                        </p:cTn>
                                        <p:tgtEl>
                                          <p:spTgt spid="1032"/>
                                        </p:tgtEl>
                                        <p:attrNameLst>
                                          <p:attrName>style.visibility</p:attrName>
                                        </p:attrNameLst>
                                      </p:cBhvr>
                                      <p:to>
                                        <p:strVal val="visible"/>
                                      </p:to>
                                    </p:set>
                                    <p:anim calcmode="lin" valueType="num">
                                      <p:cBhvr additive="base">
                                        <p:cTn id="313" dur="500" fill="hold"/>
                                        <p:tgtEl>
                                          <p:spTgt spid="1032"/>
                                        </p:tgtEl>
                                        <p:attrNameLst>
                                          <p:attrName>ppt_x</p:attrName>
                                        </p:attrNameLst>
                                      </p:cBhvr>
                                      <p:tavLst>
                                        <p:tav tm="0">
                                          <p:val>
                                            <p:strVal val="#ppt_x"/>
                                          </p:val>
                                        </p:tav>
                                        <p:tav tm="100000">
                                          <p:val>
                                            <p:strVal val="#ppt_x"/>
                                          </p:val>
                                        </p:tav>
                                      </p:tavLst>
                                    </p:anim>
                                    <p:anim calcmode="lin" valueType="num">
                                      <p:cBhvr additive="base">
                                        <p:cTn id="314"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315" fill="hold">
                      <p:stCondLst>
                        <p:cond delay="indefinite"/>
                      </p:stCondLst>
                      <p:childTnLst>
                        <p:par>
                          <p:cTn id="316" fill="hold">
                            <p:stCondLst>
                              <p:cond delay="0"/>
                            </p:stCondLst>
                            <p:childTnLst>
                              <p:par>
                                <p:cTn id="317" presetID="2" presetClass="entr" presetSubtype="4" decel="100000" fill="hold" nodeType="clickEffect">
                                  <p:stCondLst>
                                    <p:cond delay="0"/>
                                  </p:stCondLst>
                                  <p:childTnLst>
                                    <p:set>
                                      <p:cBhvr>
                                        <p:cTn id="318" dur="1" fill="hold">
                                          <p:stCondLst>
                                            <p:cond delay="0"/>
                                          </p:stCondLst>
                                        </p:cTn>
                                        <p:tgtEl>
                                          <p:spTgt spid="1034"/>
                                        </p:tgtEl>
                                        <p:attrNameLst>
                                          <p:attrName>style.visibility</p:attrName>
                                        </p:attrNameLst>
                                      </p:cBhvr>
                                      <p:to>
                                        <p:strVal val="visible"/>
                                      </p:to>
                                    </p:set>
                                    <p:anim calcmode="lin" valueType="num">
                                      <p:cBhvr additive="base">
                                        <p:cTn id="319" dur="500" fill="hold"/>
                                        <p:tgtEl>
                                          <p:spTgt spid="1034"/>
                                        </p:tgtEl>
                                        <p:attrNameLst>
                                          <p:attrName>ppt_x</p:attrName>
                                        </p:attrNameLst>
                                      </p:cBhvr>
                                      <p:tavLst>
                                        <p:tav tm="0">
                                          <p:val>
                                            <p:strVal val="#ppt_x"/>
                                          </p:val>
                                        </p:tav>
                                        <p:tav tm="100000">
                                          <p:val>
                                            <p:strVal val="#ppt_x"/>
                                          </p:val>
                                        </p:tav>
                                      </p:tavLst>
                                    </p:anim>
                                    <p:anim calcmode="lin" valueType="num">
                                      <p:cBhvr additive="base">
                                        <p:cTn id="320"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321" fill="hold">
                      <p:stCondLst>
                        <p:cond delay="indefinite"/>
                      </p:stCondLst>
                      <p:childTnLst>
                        <p:par>
                          <p:cTn id="322" fill="hold">
                            <p:stCondLst>
                              <p:cond delay="0"/>
                            </p:stCondLst>
                            <p:childTnLst>
                              <p:par>
                                <p:cTn id="323" presetID="2" presetClass="exit" presetSubtype="8" decel="100000" fill="hold" nodeType="clickEffect">
                                  <p:stCondLst>
                                    <p:cond delay="0"/>
                                  </p:stCondLst>
                                  <p:childTnLst>
                                    <p:anim calcmode="lin" valueType="num">
                                      <p:cBhvr additive="base">
                                        <p:cTn id="324" dur="500"/>
                                        <p:tgtEl>
                                          <p:spTgt spid="45"/>
                                        </p:tgtEl>
                                        <p:attrNameLst>
                                          <p:attrName>ppt_x</p:attrName>
                                        </p:attrNameLst>
                                      </p:cBhvr>
                                      <p:tavLst>
                                        <p:tav tm="0">
                                          <p:val>
                                            <p:strVal val="ppt_x"/>
                                          </p:val>
                                        </p:tav>
                                        <p:tav tm="100000">
                                          <p:val>
                                            <p:strVal val="0-ppt_w/2"/>
                                          </p:val>
                                        </p:tav>
                                      </p:tavLst>
                                    </p:anim>
                                    <p:anim calcmode="lin" valueType="num">
                                      <p:cBhvr additive="base">
                                        <p:cTn id="325" dur="500"/>
                                        <p:tgtEl>
                                          <p:spTgt spid="45"/>
                                        </p:tgtEl>
                                        <p:attrNameLst>
                                          <p:attrName>ppt_y</p:attrName>
                                        </p:attrNameLst>
                                      </p:cBhvr>
                                      <p:tavLst>
                                        <p:tav tm="0">
                                          <p:val>
                                            <p:strVal val="ppt_y"/>
                                          </p:val>
                                        </p:tav>
                                        <p:tav tm="100000">
                                          <p:val>
                                            <p:strVal val="ppt_y"/>
                                          </p:val>
                                        </p:tav>
                                      </p:tavLst>
                                    </p:anim>
                                    <p:set>
                                      <p:cBhvr>
                                        <p:cTn id="326" dur="1" fill="hold">
                                          <p:stCondLst>
                                            <p:cond delay="499"/>
                                          </p:stCondLst>
                                        </p:cTn>
                                        <p:tgtEl>
                                          <p:spTgt spid="45"/>
                                        </p:tgtEl>
                                        <p:attrNameLst>
                                          <p:attrName>style.visibility</p:attrName>
                                        </p:attrNameLst>
                                      </p:cBhvr>
                                      <p:to>
                                        <p:strVal val="hidden"/>
                                      </p:to>
                                    </p:set>
                                  </p:childTnLst>
                                </p:cTn>
                              </p:par>
                              <p:par>
                                <p:cTn id="327" presetID="2" presetClass="exit" presetSubtype="8" decel="100000" fill="hold" nodeType="withEffect">
                                  <p:stCondLst>
                                    <p:cond delay="0"/>
                                  </p:stCondLst>
                                  <p:childTnLst>
                                    <p:anim calcmode="lin" valueType="num">
                                      <p:cBhvr additive="base">
                                        <p:cTn id="328" dur="500"/>
                                        <p:tgtEl>
                                          <p:spTgt spid="49"/>
                                        </p:tgtEl>
                                        <p:attrNameLst>
                                          <p:attrName>ppt_x</p:attrName>
                                        </p:attrNameLst>
                                      </p:cBhvr>
                                      <p:tavLst>
                                        <p:tav tm="0">
                                          <p:val>
                                            <p:strVal val="ppt_x"/>
                                          </p:val>
                                        </p:tav>
                                        <p:tav tm="100000">
                                          <p:val>
                                            <p:strVal val="0-ppt_w/2"/>
                                          </p:val>
                                        </p:tav>
                                      </p:tavLst>
                                    </p:anim>
                                    <p:anim calcmode="lin" valueType="num">
                                      <p:cBhvr additive="base">
                                        <p:cTn id="329" dur="500"/>
                                        <p:tgtEl>
                                          <p:spTgt spid="49"/>
                                        </p:tgtEl>
                                        <p:attrNameLst>
                                          <p:attrName>ppt_y</p:attrName>
                                        </p:attrNameLst>
                                      </p:cBhvr>
                                      <p:tavLst>
                                        <p:tav tm="0">
                                          <p:val>
                                            <p:strVal val="ppt_y"/>
                                          </p:val>
                                        </p:tav>
                                        <p:tav tm="100000">
                                          <p:val>
                                            <p:strVal val="ppt_y"/>
                                          </p:val>
                                        </p:tav>
                                      </p:tavLst>
                                    </p:anim>
                                    <p:set>
                                      <p:cBhvr>
                                        <p:cTn id="330" dur="1" fill="hold">
                                          <p:stCondLst>
                                            <p:cond delay="499"/>
                                          </p:stCondLst>
                                        </p:cTn>
                                        <p:tgtEl>
                                          <p:spTgt spid="49"/>
                                        </p:tgtEl>
                                        <p:attrNameLst>
                                          <p:attrName>style.visibility</p:attrName>
                                        </p:attrNameLst>
                                      </p:cBhvr>
                                      <p:to>
                                        <p:strVal val="hidden"/>
                                      </p:to>
                                    </p:set>
                                  </p:childTnLst>
                                </p:cTn>
                              </p:par>
                              <p:par>
                                <p:cTn id="331" presetID="2" presetClass="exit" presetSubtype="8" decel="100000" fill="hold" nodeType="withEffect">
                                  <p:stCondLst>
                                    <p:cond delay="0"/>
                                  </p:stCondLst>
                                  <p:childTnLst>
                                    <p:anim calcmode="lin" valueType="num">
                                      <p:cBhvr additive="base">
                                        <p:cTn id="332" dur="500"/>
                                        <p:tgtEl>
                                          <p:spTgt spid="51"/>
                                        </p:tgtEl>
                                        <p:attrNameLst>
                                          <p:attrName>ppt_x</p:attrName>
                                        </p:attrNameLst>
                                      </p:cBhvr>
                                      <p:tavLst>
                                        <p:tav tm="0">
                                          <p:val>
                                            <p:strVal val="ppt_x"/>
                                          </p:val>
                                        </p:tav>
                                        <p:tav tm="100000">
                                          <p:val>
                                            <p:strVal val="0-ppt_w/2"/>
                                          </p:val>
                                        </p:tav>
                                      </p:tavLst>
                                    </p:anim>
                                    <p:anim calcmode="lin" valueType="num">
                                      <p:cBhvr additive="base">
                                        <p:cTn id="333" dur="500"/>
                                        <p:tgtEl>
                                          <p:spTgt spid="51"/>
                                        </p:tgtEl>
                                        <p:attrNameLst>
                                          <p:attrName>ppt_y</p:attrName>
                                        </p:attrNameLst>
                                      </p:cBhvr>
                                      <p:tavLst>
                                        <p:tav tm="0">
                                          <p:val>
                                            <p:strVal val="ppt_y"/>
                                          </p:val>
                                        </p:tav>
                                        <p:tav tm="100000">
                                          <p:val>
                                            <p:strVal val="ppt_y"/>
                                          </p:val>
                                        </p:tav>
                                      </p:tavLst>
                                    </p:anim>
                                    <p:set>
                                      <p:cBhvr>
                                        <p:cTn id="334" dur="1" fill="hold">
                                          <p:stCondLst>
                                            <p:cond delay="499"/>
                                          </p:stCondLst>
                                        </p:cTn>
                                        <p:tgtEl>
                                          <p:spTgt spid="51"/>
                                        </p:tgtEl>
                                        <p:attrNameLst>
                                          <p:attrName>style.visibility</p:attrName>
                                        </p:attrNameLst>
                                      </p:cBhvr>
                                      <p:to>
                                        <p:strVal val="hidden"/>
                                      </p:to>
                                    </p:set>
                                  </p:childTnLst>
                                </p:cTn>
                              </p:par>
                              <p:par>
                                <p:cTn id="335" presetID="2" presetClass="exit" presetSubtype="8" decel="100000" fill="hold" nodeType="withEffect">
                                  <p:stCondLst>
                                    <p:cond delay="0"/>
                                  </p:stCondLst>
                                  <p:childTnLst>
                                    <p:anim calcmode="lin" valueType="num">
                                      <p:cBhvr additive="base">
                                        <p:cTn id="336" dur="500"/>
                                        <p:tgtEl>
                                          <p:spTgt spid="53"/>
                                        </p:tgtEl>
                                        <p:attrNameLst>
                                          <p:attrName>ppt_x</p:attrName>
                                        </p:attrNameLst>
                                      </p:cBhvr>
                                      <p:tavLst>
                                        <p:tav tm="0">
                                          <p:val>
                                            <p:strVal val="ppt_x"/>
                                          </p:val>
                                        </p:tav>
                                        <p:tav tm="100000">
                                          <p:val>
                                            <p:strVal val="0-ppt_w/2"/>
                                          </p:val>
                                        </p:tav>
                                      </p:tavLst>
                                    </p:anim>
                                    <p:anim calcmode="lin" valueType="num">
                                      <p:cBhvr additive="base">
                                        <p:cTn id="337" dur="500"/>
                                        <p:tgtEl>
                                          <p:spTgt spid="53"/>
                                        </p:tgtEl>
                                        <p:attrNameLst>
                                          <p:attrName>ppt_y</p:attrName>
                                        </p:attrNameLst>
                                      </p:cBhvr>
                                      <p:tavLst>
                                        <p:tav tm="0">
                                          <p:val>
                                            <p:strVal val="ppt_y"/>
                                          </p:val>
                                        </p:tav>
                                        <p:tav tm="100000">
                                          <p:val>
                                            <p:strVal val="ppt_y"/>
                                          </p:val>
                                        </p:tav>
                                      </p:tavLst>
                                    </p:anim>
                                    <p:set>
                                      <p:cBhvr>
                                        <p:cTn id="338" dur="1" fill="hold">
                                          <p:stCondLst>
                                            <p:cond delay="499"/>
                                          </p:stCondLst>
                                        </p:cTn>
                                        <p:tgtEl>
                                          <p:spTgt spid="53"/>
                                        </p:tgtEl>
                                        <p:attrNameLst>
                                          <p:attrName>style.visibility</p:attrName>
                                        </p:attrNameLst>
                                      </p:cBhvr>
                                      <p:to>
                                        <p:strVal val="hidden"/>
                                      </p:to>
                                    </p:set>
                                  </p:childTnLst>
                                </p:cTn>
                              </p:par>
                              <p:par>
                                <p:cTn id="339" presetID="2" presetClass="exit" presetSubtype="8" decel="100000" fill="hold" nodeType="withEffect">
                                  <p:stCondLst>
                                    <p:cond delay="0"/>
                                  </p:stCondLst>
                                  <p:childTnLst>
                                    <p:anim calcmode="lin" valueType="num">
                                      <p:cBhvr additive="base">
                                        <p:cTn id="340" dur="500"/>
                                        <p:tgtEl>
                                          <p:spTgt spid="55"/>
                                        </p:tgtEl>
                                        <p:attrNameLst>
                                          <p:attrName>ppt_x</p:attrName>
                                        </p:attrNameLst>
                                      </p:cBhvr>
                                      <p:tavLst>
                                        <p:tav tm="0">
                                          <p:val>
                                            <p:strVal val="ppt_x"/>
                                          </p:val>
                                        </p:tav>
                                        <p:tav tm="100000">
                                          <p:val>
                                            <p:strVal val="0-ppt_w/2"/>
                                          </p:val>
                                        </p:tav>
                                      </p:tavLst>
                                    </p:anim>
                                    <p:anim calcmode="lin" valueType="num">
                                      <p:cBhvr additive="base">
                                        <p:cTn id="341" dur="500"/>
                                        <p:tgtEl>
                                          <p:spTgt spid="55"/>
                                        </p:tgtEl>
                                        <p:attrNameLst>
                                          <p:attrName>ppt_y</p:attrName>
                                        </p:attrNameLst>
                                      </p:cBhvr>
                                      <p:tavLst>
                                        <p:tav tm="0">
                                          <p:val>
                                            <p:strVal val="ppt_y"/>
                                          </p:val>
                                        </p:tav>
                                        <p:tav tm="100000">
                                          <p:val>
                                            <p:strVal val="ppt_y"/>
                                          </p:val>
                                        </p:tav>
                                      </p:tavLst>
                                    </p:anim>
                                    <p:set>
                                      <p:cBhvr>
                                        <p:cTn id="342" dur="1" fill="hold">
                                          <p:stCondLst>
                                            <p:cond delay="499"/>
                                          </p:stCondLst>
                                        </p:cTn>
                                        <p:tgtEl>
                                          <p:spTgt spid="55"/>
                                        </p:tgtEl>
                                        <p:attrNameLst>
                                          <p:attrName>style.visibility</p:attrName>
                                        </p:attrNameLst>
                                      </p:cBhvr>
                                      <p:to>
                                        <p:strVal val="hidden"/>
                                      </p:to>
                                    </p:set>
                                  </p:childTnLst>
                                </p:cTn>
                              </p:par>
                              <p:par>
                                <p:cTn id="343" presetID="2" presetClass="exit" presetSubtype="8" decel="100000" fill="hold" nodeType="withEffect">
                                  <p:stCondLst>
                                    <p:cond delay="0"/>
                                  </p:stCondLst>
                                  <p:childTnLst>
                                    <p:anim calcmode="lin" valueType="num">
                                      <p:cBhvr additive="base">
                                        <p:cTn id="344" dur="500"/>
                                        <p:tgtEl>
                                          <p:spTgt spid="31"/>
                                        </p:tgtEl>
                                        <p:attrNameLst>
                                          <p:attrName>ppt_x</p:attrName>
                                        </p:attrNameLst>
                                      </p:cBhvr>
                                      <p:tavLst>
                                        <p:tav tm="0">
                                          <p:val>
                                            <p:strVal val="ppt_x"/>
                                          </p:val>
                                        </p:tav>
                                        <p:tav tm="100000">
                                          <p:val>
                                            <p:strVal val="0-ppt_w/2"/>
                                          </p:val>
                                        </p:tav>
                                      </p:tavLst>
                                    </p:anim>
                                    <p:anim calcmode="lin" valueType="num">
                                      <p:cBhvr additive="base">
                                        <p:cTn id="345" dur="500"/>
                                        <p:tgtEl>
                                          <p:spTgt spid="31"/>
                                        </p:tgtEl>
                                        <p:attrNameLst>
                                          <p:attrName>ppt_y</p:attrName>
                                        </p:attrNameLst>
                                      </p:cBhvr>
                                      <p:tavLst>
                                        <p:tav tm="0">
                                          <p:val>
                                            <p:strVal val="ppt_y"/>
                                          </p:val>
                                        </p:tav>
                                        <p:tav tm="100000">
                                          <p:val>
                                            <p:strVal val="ppt_y"/>
                                          </p:val>
                                        </p:tav>
                                      </p:tavLst>
                                    </p:anim>
                                    <p:set>
                                      <p:cBhvr>
                                        <p:cTn id="346" dur="1" fill="hold">
                                          <p:stCondLst>
                                            <p:cond delay="499"/>
                                          </p:stCondLst>
                                        </p:cTn>
                                        <p:tgtEl>
                                          <p:spTgt spid="31"/>
                                        </p:tgtEl>
                                        <p:attrNameLst>
                                          <p:attrName>style.visibility</p:attrName>
                                        </p:attrNameLst>
                                      </p:cBhvr>
                                      <p:to>
                                        <p:strVal val="hidden"/>
                                      </p:to>
                                    </p:set>
                                  </p:childTnLst>
                                </p:cTn>
                              </p:par>
                              <p:par>
                                <p:cTn id="347" presetID="2" presetClass="exit" presetSubtype="8" decel="100000" fill="hold" nodeType="withEffect">
                                  <p:stCondLst>
                                    <p:cond delay="0"/>
                                  </p:stCondLst>
                                  <p:childTnLst>
                                    <p:anim calcmode="lin" valueType="num">
                                      <p:cBhvr additive="base">
                                        <p:cTn id="348" dur="500"/>
                                        <p:tgtEl>
                                          <p:spTgt spid="47"/>
                                        </p:tgtEl>
                                        <p:attrNameLst>
                                          <p:attrName>ppt_x</p:attrName>
                                        </p:attrNameLst>
                                      </p:cBhvr>
                                      <p:tavLst>
                                        <p:tav tm="0">
                                          <p:val>
                                            <p:strVal val="ppt_x"/>
                                          </p:val>
                                        </p:tav>
                                        <p:tav tm="100000">
                                          <p:val>
                                            <p:strVal val="0-ppt_w/2"/>
                                          </p:val>
                                        </p:tav>
                                      </p:tavLst>
                                    </p:anim>
                                    <p:anim calcmode="lin" valueType="num">
                                      <p:cBhvr additive="base">
                                        <p:cTn id="349" dur="500"/>
                                        <p:tgtEl>
                                          <p:spTgt spid="47"/>
                                        </p:tgtEl>
                                        <p:attrNameLst>
                                          <p:attrName>ppt_y</p:attrName>
                                        </p:attrNameLst>
                                      </p:cBhvr>
                                      <p:tavLst>
                                        <p:tav tm="0">
                                          <p:val>
                                            <p:strVal val="ppt_y"/>
                                          </p:val>
                                        </p:tav>
                                        <p:tav tm="100000">
                                          <p:val>
                                            <p:strVal val="ppt_y"/>
                                          </p:val>
                                        </p:tav>
                                      </p:tavLst>
                                    </p:anim>
                                    <p:set>
                                      <p:cBhvr>
                                        <p:cTn id="350" dur="1" fill="hold">
                                          <p:stCondLst>
                                            <p:cond delay="499"/>
                                          </p:stCondLst>
                                        </p:cTn>
                                        <p:tgtEl>
                                          <p:spTgt spid="47"/>
                                        </p:tgtEl>
                                        <p:attrNameLst>
                                          <p:attrName>style.visibility</p:attrName>
                                        </p:attrNameLst>
                                      </p:cBhvr>
                                      <p:to>
                                        <p:strVal val="hidden"/>
                                      </p:to>
                                    </p:set>
                                  </p:childTnLst>
                                </p:cTn>
                              </p:par>
                              <p:par>
                                <p:cTn id="351" presetID="2" presetClass="exit" presetSubtype="2" decel="100000" fill="hold" nodeType="withEffect">
                                  <p:stCondLst>
                                    <p:cond delay="0"/>
                                  </p:stCondLst>
                                  <p:childTnLst>
                                    <p:anim calcmode="lin" valueType="num">
                                      <p:cBhvr additive="base">
                                        <p:cTn id="352" dur="500"/>
                                        <p:tgtEl>
                                          <p:spTgt spid="58"/>
                                        </p:tgtEl>
                                        <p:attrNameLst>
                                          <p:attrName>ppt_x</p:attrName>
                                        </p:attrNameLst>
                                      </p:cBhvr>
                                      <p:tavLst>
                                        <p:tav tm="0">
                                          <p:val>
                                            <p:strVal val="ppt_x"/>
                                          </p:val>
                                        </p:tav>
                                        <p:tav tm="100000">
                                          <p:val>
                                            <p:strVal val="1+ppt_w/2"/>
                                          </p:val>
                                        </p:tav>
                                      </p:tavLst>
                                    </p:anim>
                                    <p:anim calcmode="lin" valueType="num">
                                      <p:cBhvr additive="base">
                                        <p:cTn id="353" dur="500"/>
                                        <p:tgtEl>
                                          <p:spTgt spid="58"/>
                                        </p:tgtEl>
                                        <p:attrNameLst>
                                          <p:attrName>ppt_y</p:attrName>
                                        </p:attrNameLst>
                                      </p:cBhvr>
                                      <p:tavLst>
                                        <p:tav tm="0">
                                          <p:val>
                                            <p:strVal val="ppt_y"/>
                                          </p:val>
                                        </p:tav>
                                        <p:tav tm="100000">
                                          <p:val>
                                            <p:strVal val="ppt_y"/>
                                          </p:val>
                                        </p:tav>
                                      </p:tavLst>
                                    </p:anim>
                                    <p:set>
                                      <p:cBhvr>
                                        <p:cTn id="354" dur="1" fill="hold">
                                          <p:stCondLst>
                                            <p:cond delay="499"/>
                                          </p:stCondLst>
                                        </p:cTn>
                                        <p:tgtEl>
                                          <p:spTgt spid="58"/>
                                        </p:tgtEl>
                                        <p:attrNameLst>
                                          <p:attrName>style.visibility</p:attrName>
                                        </p:attrNameLst>
                                      </p:cBhvr>
                                      <p:to>
                                        <p:strVal val="hidden"/>
                                      </p:to>
                                    </p:set>
                                  </p:childTnLst>
                                </p:cTn>
                              </p:par>
                              <p:par>
                                <p:cTn id="355" presetID="2" presetClass="exit" presetSubtype="2" decel="100000" fill="hold" nodeType="withEffect">
                                  <p:stCondLst>
                                    <p:cond delay="0"/>
                                  </p:stCondLst>
                                  <p:childTnLst>
                                    <p:anim calcmode="lin" valueType="num">
                                      <p:cBhvr additive="base">
                                        <p:cTn id="356" dur="500"/>
                                        <p:tgtEl>
                                          <p:spTgt spid="60"/>
                                        </p:tgtEl>
                                        <p:attrNameLst>
                                          <p:attrName>ppt_x</p:attrName>
                                        </p:attrNameLst>
                                      </p:cBhvr>
                                      <p:tavLst>
                                        <p:tav tm="0">
                                          <p:val>
                                            <p:strVal val="ppt_x"/>
                                          </p:val>
                                        </p:tav>
                                        <p:tav tm="100000">
                                          <p:val>
                                            <p:strVal val="1+ppt_w/2"/>
                                          </p:val>
                                        </p:tav>
                                      </p:tavLst>
                                    </p:anim>
                                    <p:anim calcmode="lin" valueType="num">
                                      <p:cBhvr additive="base">
                                        <p:cTn id="357" dur="500"/>
                                        <p:tgtEl>
                                          <p:spTgt spid="60"/>
                                        </p:tgtEl>
                                        <p:attrNameLst>
                                          <p:attrName>ppt_y</p:attrName>
                                        </p:attrNameLst>
                                      </p:cBhvr>
                                      <p:tavLst>
                                        <p:tav tm="0">
                                          <p:val>
                                            <p:strVal val="ppt_y"/>
                                          </p:val>
                                        </p:tav>
                                        <p:tav tm="100000">
                                          <p:val>
                                            <p:strVal val="ppt_y"/>
                                          </p:val>
                                        </p:tav>
                                      </p:tavLst>
                                    </p:anim>
                                    <p:set>
                                      <p:cBhvr>
                                        <p:cTn id="358" dur="1" fill="hold">
                                          <p:stCondLst>
                                            <p:cond delay="499"/>
                                          </p:stCondLst>
                                        </p:cTn>
                                        <p:tgtEl>
                                          <p:spTgt spid="60"/>
                                        </p:tgtEl>
                                        <p:attrNameLst>
                                          <p:attrName>style.visibility</p:attrName>
                                        </p:attrNameLst>
                                      </p:cBhvr>
                                      <p:to>
                                        <p:strVal val="hidden"/>
                                      </p:to>
                                    </p:set>
                                  </p:childTnLst>
                                </p:cTn>
                              </p:par>
                              <p:par>
                                <p:cTn id="359" presetID="2" presetClass="exit" presetSubtype="2" decel="100000" fill="hold" nodeType="withEffect">
                                  <p:stCondLst>
                                    <p:cond delay="0"/>
                                  </p:stCondLst>
                                  <p:childTnLst>
                                    <p:anim calcmode="lin" valueType="num">
                                      <p:cBhvr additive="base">
                                        <p:cTn id="360" dur="500"/>
                                        <p:tgtEl>
                                          <p:spTgt spid="62"/>
                                        </p:tgtEl>
                                        <p:attrNameLst>
                                          <p:attrName>ppt_x</p:attrName>
                                        </p:attrNameLst>
                                      </p:cBhvr>
                                      <p:tavLst>
                                        <p:tav tm="0">
                                          <p:val>
                                            <p:strVal val="ppt_x"/>
                                          </p:val>
                                        </p:tav>
                                        <p:tav tm="100000">
                                          <p:val>
                                            <p:strVal val="1+ppt_w/2"/>
                                          </p:val>
                                        </p:tav>
                                      </p:tavLst>
                                    </p:anim>
                                    <p:anim calcmode="lin" valueType="num">
                                      <p:cBhvr additive="base">
                                        <p:cTn id="361" dur="500"/>
                                        <p:tgtEl>
                                          <p:spTgt spid="62"/>
                                        </p:tgtEl>
                                        <p:attrNameLst>
                                          <p:attrName>ppt_y</p:attrName>
                                        </p:attrNameLst>
                                      </p:cBhvr>
                                      <p:tavLst>
                                        <p:tav tm="0">
                                          <p:val>
                                            <p:strVal val="ppt_y"/>
                                          </p:val>
                                        </p:tav>
                                        <p:tav tm="100000">
                                          <p:val>
                                            <p:strVal val="ppt_y"/>
                                          </p:val>
                                        </p:tav>
                                      </p:tavLst>
                                    </p:anim>
                                    <p:set>
                                      <p:cBhvr>
                                        <p:cTn id="362" dur="1" fill="hold">
                                          <p:stCondLst>
                                            <p:cond delay="499"/>
                                          </p:stCondLst>
                                        </p:cTn>
                                        <p:tgtEl>
                                          <p:spTgt spid="62"/>
                                        </p:tgtEl>
                                        <p:attrNameLst>
                                          <p:attrName>style.visibility</p:attrName>
                                        </p:attrNameLst>
                                      </p:cBhvr>
                                      <p:to>
                                        <p:strVal val="hidden"/>
                                      </p:to>
                                    </p:set>
                                  </p:childTnLst>
                                </p:cTn>
                              </p:par>
                              <p:par>
                                <p:cTn id="363" presetID="2" presetClass="exit" presetSubtype="2" decel="100000" fill="hold" nodeType="withEffect">
                                  <p:stCondLst>
                                    <p:cond delay="0"/>
                                  </p:stCondLst>
                                  <p:childTnLst>
                                    <p:anim calcmode="lin" valueType="num">
                                      <p:cBhvr additive="base">
                                        <p:cTn id="364" dur="500"/>
                                        <p:tgtEl>
                                          <p:spTgt spid="1027"/>
                                        </p:tgtEl>
                                        <p:attrNameLst>
                                          <p:attrName>ppt_x</p:attrName>
                                        </p:attrNameLst>
                                      </p:cBhvr>
                                      <p:tavLst>
                                        <p:tav tm="0">
                                          <p:val>
                                            <p:strVal val="ppt_x"/>
                                          </p:val>
                                        </p:tav>
                                        <p:tav tm="100000">
                                          <p:val>
                                            <p:strVal val="1+ppt_w/2"/>
                                          </p:val>
                                        </p:tav>
                                      </p:tavLst>
                                    </p:anim>
                                    <p:anim calcmode="lin" valueType="num">
                                      <p:cBhvr additive="base">
                                        <p:cTn id="365" dur="500"/>
                                        <p:tgtEl>
                                          <p:spTgt spid="1027"/>
                                        </p:tgtEl>
                                        <p:attrNameLst>
                                          <p:attrName>ppt_y</p:attrName>
                                        </p:attrNameLst>
                                      </p:cBhvr>
                                      <p:tavLst>
                                        <p:tav tm="0">
                                          <p:val>
                                            <p:strVal val="ppt_y"/>
                                          </p:val>
                                        </p:tav>
                                        <p:tav tm="100000">
                                          <p:val>
                                            <p:strVal val="ppt_y"/>
                                          </p:val>
                                        </p:tav>
                                      </p:tavLst>
                                    </p:anim>
                                    <p:set>
                                      <p:cBhvr>
                                        <p:cTn id="366" dur="1" fill="hold">
                                          <p:stCondLst>
                                            <p:cond delay="499"/>
                                          </p:stCondLst>
                                        </p:cTn>
                                        <p:tgtEl>
                                          <p:spTgt spid="1027"/>
                                        </p:tgtEl>
                                        <p:attrNameLst>
                                          <p:attrName>style.visibility</p:attrName>
                                        </p:attrNameLst>
                                      </p:cBhvr>
                                      <p:to>
                                        <p:strVal val="hidden"/>
                                      </p:to>
                                    </p:set>
                                  </p:childTnLst>
                                </p:cTn>
                              </p:par>
                              <p:par>
                                <p:cTn id="367" presetID="2" presetClass="exit" presetSubtype="2" decel="100000" fill="hold" nodeType="withEffect">
                                  <p:stCondLst>
                                    <p:cond delay="0"/>
                                  </p:stCondLst>
                                  <p:childTnLst>
                                    <p:anim calcmode="lin" valueType="num">
                                      <p:cBhvr additive="base">
                                        <p:cTn id="368" dur="500"/>
                                        <p:tgtEl>
                                          <p:spTgt spid="1030"/>
                                        </p:tgtEl>
                                        <p:attrNameLst>
                                          <p:attrName>ppt_x</p:attrName>
                                        </p:attrNameLst>
                                      </p:cBhvr>
                                      <p:tavLst>
                                        <p:tav tm="0">
                                          <p:val>
                                            <p:strVal val="ppt_x"/>
                                          </p:val>
                                        </p:tav>
                                        <p:tav tm="100000">
                                          <p:val>
                                            <p:strVal val="1+ppt_w/2"/>
                                          </p:val>
                                        </p:tav>
                                      </p:tavLst>
                                    </p:anim>
                                    <p:anim calcmode="lin" valueType="num">
                                      <p:cBhvr additive="base">
                                        <p:cTn id="369" dur="500"/>
                                        <p:tgtEl>
                                          <p:spTgt spid="1030"/>
                                        </p:tgtEl>
                                        <p:attrNameLst>
                                          <p:attrName>ppt_y</p:attrName>
                                        </p:attrNameLst>
                                      </p:cBhvr>
                                      <p:tavLst>
                                        <p:tav tm="0">
                                          <p:val>
                                            <p:strVal val="ppt_y"/>
                                          </p:val>
                                        </p:tav>
                                        <p:tav tm="100000">
                                          <p:val>
                                            <p:strVal val="ppt_y"/>
                                          </p:val>
                                        </p:tav>
                                      </p:tavLst>
                                    </p:anim>
                                    <p:set>
                                      <p:cBhvr>
                                        <p:cTn id="370" dur="1" fill="hold">
                                          <p:stCondLst>
                                            <p:cond delay="499"/>
                                          </p:stCondLst>
                                        </p:cTn>
                                        <p:tgtEl>
                                          <p:spTgt spid="1030"/>
                                        </p:tgtEl>
                                        <p:attrNameLst>
                                          <p:attrName>style.visibility</p:attrName>
                                        </p:attrNameLst>
                                      </p:cBhvr>
                                      <p:to>
                                        <p:strVal val="hidden"/>
                                      </p:to>
                                    </p:set>
                                  </p:childTnLst>
                                </p:cTn>
                              </p:par>
                              <p:par>
                                <p:cTn id="371" presetID="2" presetClass="exit" presetSubtype="2" decel="100000" fill="hold" nodeType="withEffect">
                                  <p:stCondLst>
                                    <p:cond delay="0"/>
                                  </p:stCondLst>
                                  <p:childTnLst>
                                    <p:anim calcmode="lin" valueType="num">
                                      <p:cBhvr additive="base">
                                        <p:cTn id="372" dur="500"/>
                                        <p:tgtEl>
                                          <p:spTgt spid="1032"/>
                                        </p:tgtEl>
                                        <p:attrNameLst>
                                          <p:attrName>ppt_x</p:attrName>
                                        </p:attrNameLst>
                                      </p:cBhvr>
                                      <p:tavLst>
                                        <p:tav tm="0">
                                          <p:val>
                                            <p:strVal val="ppt_x"/>
                                          </p:val>
                                        </p:tav>
                                        <p:tav tm="100000">
                                          <p:val>
                                            <p:strVal val="1+ppt_w/2"/>
                                          </p:val>
                                        </p:tav>
                                      </p:tavLst>
                                    </p:anim>
                                    <p:anim calcmode="lin" valueType="num">
                                      <p:cBhvr additive="base">
                                        <p:cTn id="373" dur="500"/>
                                        <p:tgtEl>
                                          <p:spTgt spid="1032"/>
                                        </p:tgtEl>
                                        <p:attrNameLst>
                                          <p:attrName>ppt_y</p:attrName>
                                        </p:attrNameLst>
                                      </p:cBhvr>
                                      <p:tavLst>
                                        <p:tav tm="0">
                                          <p:val>
                                            <p:strVal val="ppt_y"/>
                                          </p:val>
                                        </p:tav>
                                        <p:tav tm="100000">
                                          <p:val>
                                            <p:strVal val="ppt_y"/>
                                          </p:val>
                                        </p:tav>
                                      </p:tavLst>
                                    </p:anim>
                                    <p:set>
                                      <p:cBhvr>
                                        <p:cTn id="374" dur="1" fill="hold">
                                          <p:stCondLst>
                                            <p:cond delay="499"/>
                                          </p:stCondLst>
                                        </p:cTn>
                                        <p:tgtEl>
                                          <p:spTgt spid="1032"/>
                                        </p:tgtEl>
                                        <p:attrNameLst>
                                          <p:attrName>style.visibility</p:attrName>
                                        </p:attrNameLst>
                                      </p:cBhvr>
                                      <p:to>
                                        <p:strVal val="hidden"/>
                                      </p:to>
                                    </p:set>
                                  </p:childTnLst>
                                </p:cTn>
                              </p:par>
                              <p:par>
                                <p:cTn id="375" presetID="2" presetClass="exit" presetSubtype="2" decel="100000" fill="hold" nodeType="withEffect">
                                  <p:stCondLst>
                                    <p:cond delay="0"/>
                                  </p:stCondLst>
                                  <p:childTnLst>
                                    <p:anim calcmode="lin" valueType="num">
                                      <p:cBhvr additive="base">
                                        <p:cTn id="376" dur="500"/>
                                        <p:tgtEl>
                                          <p:spTgt spid="1034"/>
                                        </p:tgtEl>
                                        <p:attrNameLst>
                                          <p:attrName>ppt_x</p:attrName>
                                        </p:attrNameLst>
                                      </p:cBhvr>
                                      <p:tavLst>
                                        <p:tav tm="0">
                                          <p:val>
                                            <p:strVal val="ppt_x"/>
                                          </p:val>
                                        </p:tav>
                                        <p:tav tm="100000">
                                          <p:val>
                                            <p:strVal val="1+ppt_w/2"/>
                                          </p:val>
                                        </p:tav>
                                      </p:tavLst>
                                    </p:anim>
                                    <p:anim calcmode="lin" valueType="num">
                                      <p:cBhvr additive="base">
                                        <p:cTn id="377" dur="500"/>
                                        <p:tgtEl>
                                          <p:spTgt spid="1034"/>
                                        </p:tgtEl>
                                        <p:attrNameLst>
                                          <p:attrName>ppt_y</p:attrName>
                                        </p:attrNameLst>
                                      </p:cBhvr>
                                      <p:tavLst>
                                        <p:tav tm="0">
                                          <p:val>
                                            <p:strVal val="ppt_y"/>
                                          </p:val>
                                        </p:tav>
                                        <p:tav tm="100000">
                                          <p:val>
                                            <p:strVal val="ppt_y"/>
                                          </p:val>
                                        </p:tav>
                                      </p:tavLst>
                                    </p:anim>
                                    <p:set>
                                      <p:cBhvr>
                                        <p:cTn id="378" dur="1" fill="hold">
                                          <p:stCondLst>
                                            <p:cond delay="499"/>
                                          </p:stCondLst>
                                        </p:cTn>
                                        <p:tgtEl>
                                          <p:spTgt spid="1034"/>
                                        </p:tgtEl>
                                        <p:attrNameLst>
                                          <p:attrName>style.visibility</p:attrName>
                                        </p:attrNameLst>
                                      </p:cBhvr>
                                      <p:to>
                                        <p:strVal val="hidden"/>
                                      </p:to>
                                    </p:set>
                                  </p:childTnLst>
                                </p:cTn>
                              </p:par>
                              <p:par>
                                <p:cTn id="379" presetID="2" presetClass="entr" presetSubtype="4" decel="100000" fill="hold" nodeType="withEffect">
                                  <p:stCondLst>
                                    <p:cond delay="0"/>
                                  </p:stCondLst>
                                  <p:childTnLst>
                                    <p:set>
                                      <p:cBhvr>
                                        <p:cTn id="380" dur="1" fill="hold">
                                          <p:stCondLst>
                                            <p:cond delay="0"/>
                                          </p:stCondLst>
                                        </p:cTn>
                                        <p:tgtEl>
                                          <p:spTgt spid="1036"/>
                                        </p:tgtEl>
                                        <p:attrNameLst>
                                          <p:attrName>style.visibility</p:attrName>
                                        </p:attrNameLst>
                                      </p:cBhvr>
                                      <p:to>
                                        <p:strVal val="visible"/>
                                      </p:to>
                                    </p:set>
                                    <p:anim calcmode="lin" valueType="num">
                                      <p:cBhvr additive="base">
                                        <p:cTn id="381" dur="500" fill="hold"/>
                                        <p:tgtEl>
                                          <p:spTgt spid="1036"/>
                                        </p:tgtEl>
                                        <p:attrNameLst>
                                          <p:attrName>ppt_x</p:attrName>
                                        </p:attrNameLst>
                                      </p:cBhvr>
                                      <p:tavLst>
                                        <p:tav tm="0">
                                          <p:val>
                                            <p:strVal val="#ppt_x"/>
                                          </p:val>
                                        </p:tav>
                                        <p:tav tm="100000">
                                          <p:val>
                                            <p:strVal val="#ppt_x"/>
                                          </p:val>
                                        </p:tav>
                                      </p:tavLst>
                                    </p:anim>
                                    <p:anim calcmode="lin" valueType="num">
                                      <p:cBhvr additive="base">
                                        <p:cTn id="382"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par>
                    <p:cTn id="383" fill="hold">
                      <p:stCondLst>
                        <p:cond delay="indefinite"/>
                      </p:stCondLst>
                      <p:childTnLst>
                        <p:par>
                          <p:cTn id="384" fill="hold">
                            <p:stCondLst>
                              <p:cond delay="0"/>
                            </p:stCondLst>
                            <p:childTnLst>
                              <p:par>
                                <p:cTn id="385" presetID="2" presetClass="entr" presetSubtype="4" decel="100000" fill="hold" nodeType="clickEffect">
                                  <p:stCondLst>
                                    <p:cond delay="0"/>
                                  </p:stCondLst>
                                  <p:childTnLst>
                                    <p:set>
                                      <p:cBhvr>
                                        <p:cTn id="386" dur="1" fill="hold">
                                          <p:stCondLst>
                                            <p:cond delay="0"/>
                                          </p:stCondLst>
                                        </p:cTn>
                                        <p:tgtEl>
                                          <p:spTgt spid="1038"/>
                                        </p:tgtEl>
                                        <p:attrNameLst>
                                          <p:attrName>style.visibility</p:attrName>
                                        </p:attrNameLst>
                                      </p:cBhvr>
                                      <p:to>
                                        <p:strVal val="visible"/>
                                      </p:to>
                                    </p:set>
                                    <p:anim calcmode="lin" valueType="num">
                                      <p:cBhvr additive="base">
                                        <p:cTn id="387" dur="500" fill="hold"/>
                                        <p:tgtEl>
                                          <p:spTgt spid="1038"/>
                                        </p:tgtEl>
                                        <p:attrNameLst>
                                          <p:attrName>ppt_x</p:attrName>
                                        </p:attrNameLst>
                                      </p:cBhvr>
                                      <p:tavLst>
                                        <p:tav tm="0">
                                          <p:val>
                                            <p:strVal val="#ppt_x"/>
                                          </p:val>
                                        </p:tav>
                                        <p:tav tm="100000">
                                          <p:val>
                                            <p:strVal val="#ppt_x"/>
                                          </p:val>
                                        </p:tav>
                                      </p:tavLst>
                                    </p:anim>
                                    <p:anim calcmode="lin" valueType="num">
                                      <p:cBhvr additive="base">
                                        <p:cTn id="388" dur="500" fill="hold"/>
                                        <p:tgtEl>
                                          <p:spTgt spid="1038"/>
                                        </p:tgtEl>
                                        <p:attrNameLst>
                                          <p:attrName>ppt_y</p:attrName>
                                        </p:attrNameLst>
                                      </p:cBhvr>
                                      <p:tavLst>
                                        <p:tav tm="0">
                                          <p:val>
                                            <p:strVal val="1+#ppt_h/2"/>
                                          </p:val>
                                        </p:tav>
                                        <p:tav tm="100000">
                                          <p:val>
                                            <p:strVal val="#ppt_y"/>
                                          </p:val>
                                        </p:tav>
                                      </p:tavLst>
                                    </p:anim>
                                  </p:childTnLst>
                                </p:cTn>
                              </p:par>
                            </p:childTnLst>
                          </p:cTn>
                        </p:par>
                      </p:childTnLst>
                    </p:cTn>
                  </p:par>
                  <p:par>
                    <p:cTn id="389" fill="hold">
                      <p:stCondLst>
                        <p:cond delay="indefinite"/>
                      </p:stCondLst>
                      <p:childTnLst>
                        <p:par>
                          <p:cTn id="390" fill="hold">
                            <p:stCondLst>
                              <p:cond delay="0"/>
                            </p:stCondLst>
                            <p:childTnLst>
                              <p:par>
                                <p:cTn id="391" presetID="2" presetClass="entr" presetSubtype="4" decel="100000" fill="hold" nodeType="clickEffect">
                                  <p:stCondLst>
                                    <p:cond delay="0"/>
                                  </p:stCondLst>
                                  <p:childTnLst>
                                    <p:set>
                                      <p:cBhvr>
                                        <p:cTn id="392" dur="1" fill="hold">
                                          <p:stCondLst>
                                            <p:cond delay="0"/>
                                          </p:stCondLst>
                                        </p:cTn>
                                        <p:tgtEl>
                                          <p:spTgt spid="1040"/>
                                        </p:tgtEl>
                                        <p:attrNameLst>
                                          <p:attrName>style.visibility</p:attrName>
                                        </p:attrNameLst>
                                      </p:cBhvr>
                                      <p:to>
                                        <p:strVal val="visible"/>
                                      </p:to>
                                    </p:set>
                                    <p:anim calcmode="lin" valueType="num">
                                      <p:cBhvr additive="base">
                                        <p:cTn id="393" dur="500" fill="hold"/>
                                        <p:tgtEl>
                                          <p:spTgt spid="1040"/>
                                        </p:tgtEl>
                                        <p:attrNameLst>
                                          <p:attrName>ppt_x</p:attrName>
                                        </p:attrNameLst>
                                      </p:cBhvr>
                                      <p:tavLst>
                                        <p:tav tm="0">
                                          <p:val>
                                            <p:strVal val="#ppt_x"/>
                                          </p:val>
                                        </p:tav>
                                        <p:tav tm="100000">
                                          <p:val>
                                            <p:strVal val="#ppt_x"/>
                                          </p:val>
                                        </p:tav>
                                      </p:tavLst>
                                    </p:anim>
                                    <p:anim calcmode="lin" valueType="num">
                                      <p:cBhvr additive="base">
                                        <p:cTn id="394" dur="500" fill="hold"/>
                                        <p:tgtEl>
                                          <p:spTgt spid="1040"/>
                                        </p:tgtEl>
                                        <p:attrNameLst>
                                          <p:attrName>ppt_y</p:attrName>
                                        </p:attrNameLst>
                                      </p:cBhvr>
                                      <p:tavLst>
                                        <p:tav tm="0">
                                          <p:val>
                                            <p:strVal val="1+#ppt_h/2"/>
                                          </p:val>
                                        </p:tav>
                                        <p:tav tm="100000">
                                          <p:val>
                                            <p:strVal val="#ppt_y"/>
                                          </p:val>
                                        </p:tav>
                                      </p:tavLst>
                                    </p:anim>
                                  </p:childTnLst>
                                </p:cTn>
                              </p:par>
                            </p:childTnLst>
                          </p:cTn>
                        </p:par>
                      </p:childTnLst>
                    </p:cTn>
                  </p:par>
                  <p:par>
                    <p:cTn id="395" fill="hold">
                      <p:stCondLst>
                        <p:cond delay="indefinite"/>
                      </p:stCondLst>
                      <p:childTnLst>
                        <p:par>
                          <p:cTn id="396" fill="hold">
                            <p:stCondLst>
                              <p:cond delay="0"/>
                            </p:stCondLst>
                            <p:childTnLst>
                              <p:par>
                                <p:cTn id="397" presetID="2" presetClass="entr" presetSubtype="4" decel="100000" fill="hold" nodeType="clickEffect">
                                  <p:stCondLst>
                                    <p:cond delay="0"/>
                                  </p:stCondLst>
                                  <p:childTnLst>
                                    <p:set>
                                      <p:cBhvr>
                                        <p:cTn id="398" dur="1" fill="hold">
                                          <p:stCondLst>
                                            <p:cond delay="0"/>
                                          </p:stCondLst>
                                        </p:cTn>
                                        <p:tgtEl>
                                          <p:spTgt spid="1042"/>
                                        </p:tgtEl>
                                        <p:attrNameLst>
                                          <p:attrName>style.visibility</p:attrName>
                                        </p:attrNameLst>
                                      </p:cBhvr>
                                      <p:to>
                                        <p:strVal val="visible"/>
                                      </p:to>
                                    </p:set>
                                    <p:anim calcmode="lin" valueType="num">
                                      <p:cBhvr additive="base">
                                        <p:cTn id="399" dur="500" fill="hold"/>
                                        <p:tgtEl>
                                          <p:spTgt spid="1042"/>
                                        </p:tgtEl>
                                        <p:attrNameLst>
                                          <p:attrName>ppt_x</p:attrName>
                                        </p:attrNameLst>
                                      </p:cBhvr>
                                      <p:tavLst>
                                        <p:tav tm="0">
                                          <p:val>
                                            <p:strVal val="#ppt_x"/>
                                          </p:val>
                                        </p:tav>
                                        <p:tav tm="100000">
                                          <p:val>
                                            <p:strVal val="#ppt_x"/>
                                          </p:val>
                                        </p:tav>
                                      </p:tavLst>
                                    </p:anim>
                                    <p:anim calcmode="lin" valueType="num">
                                      <p:cBhvr additive="base">
                                        <p:cTn id="400" dur="500" fill="hold"/>
                                        <p:tgtEl>
                                          <p:spTgt spid="1042"/>
                                        </p:tgtEl>
                                        <p:attrNameLst>
                                          <p:attrName>ppt_y</p:attrName>
                                        </p:attrNameLst>
                                      </p:cBhvr>
                                      <p:tavLst>
                                        <p:tav tm="0">
                                          <p:val>
                                            <p:strVal val="1+#ppt_h/2"/>
                                          </p:val>
                                        </p:tav>
                                        <p:tav tm="100000">
                                          <p:val>
                                            <p:strVal val="#ppt_y"/>
                                          </p:val>
                                        </p:tav>
                                      </p:tavLst>
                                    </p:anim>
                                  </p:childTnLst>
                                </p:cTn>
                              </p:par>
                            </p:childTnLst>
                          </p:cTn>
                        </p:par>
                      </p:childTnLst>
                    </p:cTn>
                  </p:par>
                  <p:par>
                    <p:cTn id="401" fill="hold">
                      <p:stCondLst>
                        <p:cond delay="indefinite"/>
                      </p:stCondLst>
                      <p:childTnLst>
                        <p:par>
                          <p:cTn id="402" fill="hold">
                            <p:stCondLst>
                              <p:cond delay="0"/>
                            </p:stCondLst>
                            <p:childTnLst>
                              <p:par>
                                <p:cTn id="403" presetID="2" presetClass="entr" presetSubtype="4" decel="100000" fill="hold" nodeType="clickEffect">
                                  <p:stCondLst>
                                    <p:cond delay="0"/>
                                  </p:stCondLst>
                                  <p:childTnLst>
                                    <p:set>
                                      <p:cBhvr>
                                        <p:cTn id="404" dur="1" fill="hold">
                                          <p:stCondLst>
                                            <p:cond delay="0"/>
                                          </p:stCondLst>
                                        </p:cTn>
                                        <p:tgtEl>
                                          <p:spTgt spid="1050"/>
                                        </p:tgtEl>
                                        <p:attrNameLst>
                                          <p:attrName>style.visibility</p:attrName>
                                        </p:attrNameLst>
                                      </p:cBhvr>
                                      <p:to>
                                        <p:strVal val="visible"/>
                                      </p:to>
                                    </p:set>
                                    <p:anim calcmode="lin" valueType="num">
                                      <p:cBhvr additive="base">
                                        <p:cTn id="405" dur="500" fill="hold"/>
                                        <p:tgtEl>
                                          <p:spTgt spid="1050"/>
                                        </p:tgtEl>
                                        <p:attrNameLst>
                                          <p:attrName>ppt_x</p:attrName>
                                        </p:attrNameLst>
                                      </p:cBhvr>
                                      <p:tavLst>
                                        <p:tav tm="0">
                                          <p:val>
                                            <p:strVal val="#ppt_x"/>
                                          </p:val>
                                        </p:tav>
                                        <p:tav tm="100000">
                                          <p:val>
                                            <p:strVal val="#ppt_x"/>
                                          </p:val>
                                        </p:tav>
                                      </p:tavLst>
                                    </p:anim>
                                    <p:anim calcmode="lin" valueType="num">
                                      <p:cBhvr additive="base">
                                        <p:cTn id="406" dur="500" fill="hold"/>
                                        <p:tgtEl>
                                          <p:spTgt spid="1050"/>
                                        </p:tgtEl>
                                        <p:attrNameLst>
                                          <p:attrName>ppt_y</p:attrName>
                                        </p:attrNameLst>
                                      </p:cBhvr>
                                      <p:tavLst>
                                        <p:tav tm="0">
                                          <p:val>
                                            <p:strVal val="1+#ppt_h/2"/>
                                          </p:val>
                                        </p:tav>
                                        <p:tav tm="100000">
                                          <p:val>
                                            <p:strVal val="#ppt_y"/>
                                          </p:val>
                                        </p:tav>
                                      </p:tavLst>
                                    </p:anim>
                                  </p:childTnLst>
                                </p:cTn>
                              </p:par>
                            </p:childTnLst>
                          </p:cTn>
                        </p:par>
                      </p:childTnLst>
                    </p:cTn>
                  </p:par>
                  <p:par>
                    <p:cTn id="407" fill="hold">
                      <p:stCondLst>
                        <p:cond delay="indefinite"/>
                      </p:stCondLst>
                      <p:childTnLst>
                        <p:par>
                          <p:cTn id="408" fill="hold">
                            <p:stCondLst>
                              <p:cond delay="0"/>
                            </p:stCondLst>
                            <p:childTnLst>
                              <p:par>
                                <p:cTn id="409" presetID="2" presetClass="entr" presetSubtype="4" decel="100000" fill="hold" nodeType="clickEffect">
                                  <p:stCondLst>
                                    <p:cond delay="0"/>
                                  </p:stCondLst>
                                  <p:childTnLst>
                                    <p:set>
                                      <p:cBhvr>
                                        <p:cTn id="410" dur="1" fill="hold">
                                          <p:stCondLst>
                                            <p:cond delay="0"/>
                                          </p:stCondLst>
                                        </p:cTn>
                                        <p:tgtEl>
                                          <p:spTgt spid="1048"/>
                                        </p:tgtEl>
                                        <p:attrNameLst>
                                          <p:attrName>style.visibility</p:attrName>
                                        </p:attrNameLst>
                                      </p:cBhvr>
                                      <p:to>
                                        <p:strVal val="visible"/>
                                      </p:to>
                                    </p:set>
                                    <p:anim calcmode="lin" valueType="num">
                                      <p:cBhvr additive="base">
                                        <p:cTn id="411" dur="500" fill="hold"/>
                                        <p:tgtEl>
                                          <p:spTgt spid="1048"/>
                                        </p:tgtEl>
                                        <p:attrNameLst>
                                          <p:attrName>ppt_x</p:attrName>
                                        </p:attrNameLst>
                                      </p:cBhvr>
                                      <p:tavLst>
                                        <p:tav tm="0">
                                          <p:val>
                                            <p:strVal val="#ppt_x"/>
                                          </p:val>
                                        </p:tav>
                                        <p:tav tm="100000">
                                          <p:val>
                                            <p:strVal val="#ppt_x"/>
                                          </p:val>
                                        </p:tav>
                                      </p:tavLst>
                                    </p:anim>
                                    <p:anim calcmode="lin" valueType="num">
                                      <p:cBhvr additive="base">
                                        <p:cTn id="412" dur="500" fill="hold"/>
                                        <p:tgtEl>
                                          <p:spTgt spid="1048"/>
                                        </p:tgtEl>
                                        <p:attrNameLst>
                                          <p:attrName>ppt_y</p:attrName>
                                        </p:attrNameLst>
                                      </p:cBhvr>
                                      <p:tavLst>
                                        <p:tav tm="0">
                                          <p:val>
                                            <p:strVal val="1+#ppt_h/2"/>
                                          </p:val>
                                        </p:tav>
                                        <p:tav tm="100000">
                                          <p:val>
                                            <p:strVal val="#ppt_y"/>
                                          </p:val>
                                        </p:tav>
                                      </p:tavLst>
                                    </p:anim>
                                  </p:childTnLst>
                                </p:cTn>
                              </p:par>
                            </p:childTnLst>
                          </p:cTn>
                        </p:par>
                      </p:childTnLst>
                    </p:cTn>
                  </p:par>
                  <p:par>
                    <p:cTn id="413" fill="hold">
                      <p:stCondLst>
                        <p:cond delay="indefinite"/>
                      </p:stCondLst>
                      <p:childTnLst>
                        <p:par>
                          <p:cTn id="414" fill="hold">
                            <p:stCondLst>
                              <p:cond delay="0"/>
                            </p:stCondLst>
                            <p:childTnLst>
                              <p:par>
                                <p:cTn id="415" presetID="2" presetClass="entr" presetSubtype="4" decel="100000" fill="hold" nodeType="clickEffect">
                                  <p:stCondLst>
                                    <p:cond delay="0"/>
                                  </p:stCondLst>
                                  <p:childTnLst>
                                    <p:set>
                                      <p:cBhvr>
                                        <p:cTn id="416" dur="1" fill="hold">
                                          <p:stCondLst>
                                            <p:cond delay="0"/>
                                          </p:stCondLst>
                                        </p:cTn>
                                        <p:tgtEl>
                                          <p:spTgt spid="1046"/>
                                        </p:tgtEl>
                                        <p:attrNameLst>
                                          <p:attrName>style.visibility</p:attrName>
                                        </p:attrNameLst>
                                      </p:cBhvr>
                                      <p:to>
                                        <p:strVal val="visible"/>
                                      </p:to>
                                    </p:set>
                                    <p:anim calcmode="lin" valueType="num">
                                      <p:cBhvr additive="base">
                                        <p:cTn id="417" dur="500" fill="hold"/>
                                        <p:tgtEl>
                                          <p:spTgt spid="1046"/>
                                        </p:tgtEl>
                                        <p:attrNameLst>
                                          <p:attrName>ppt_x</p:attrName>
                                        </p:attrNameLst>
                                      </p:cBhvr>
                                      <p:tavLst>
                                        <p:tav tm="0">
                                          <p:val>
                                            <p:strVal val="#ppt_x"/>
                                          </p:val>
                                        </p:tav>
                                        <p:tav tm="100000">
                                          <p:val>
                                            <p:strVal val="#ppt_x"/>
                                          </p:val>
                                        </p:tav>
                                      </p:tavLst>
                                    </p:anim>
                                    <p:anim calcmode="lin" valueType="num">
                                      <p:cBhvr additive="base">
                                        <p:cTn id="418" dur="500" fill="hold"/>
                                        <p:tgtEl>
                                          <p:spTgt spid="1046"/>
                                        </p:tgtEl>
                                        <p:attrNameLst>
                                          <p:attrName>ppt_y</p:attrName>
                                        </p:attrNameLst>
                                      </p:cBhvr>
                                      <p:tavLst>
                                        <p:tav tm="0">
                                          <p:val>
                                            <p:strVal val="1+#ppt_h/2"/>
                                          </p:val>
                                        </p:tav>
                                        <p:tav tm="100000">
                                          <p:val>
                                            <p:strVal val="#ppt_y"/>
                                          </p:val>
                                        </p:tav>
                                      </p:tavLst>
                                    </p:anim>
                                  </p:childTnLst>
                                </p:cTn>
                              </p:par>
                            </p:childTnLst>
                          </p:cTn>
                        </p:par>
                      </p:childTnLst>
                    </p:cTn>
                  </p:par>
                  <p:par>
                    <p:cTn id="419" fill="hold">
                      <p:stCondLst>
                        <p:cond delay="indefinite"/>
                      </p:stCondLst>
                      <p:childTnLst>
                        <p:par>
                          <p:cTn id="420" fill="hold">
                            <p:stCondLst>
                              <p:cond delay="0"/>
                            </p:stCondLst>
                            <p:childTnLst>
                              <p:par>
                                <p:cTn id="421" presetID="2" presetClass="entr" presetSubtype="4" decel="100000" fill="hold" nodeType="clickEffect">
                                  <p:stCondLst>
                                    <p:cond delay="0"/>
                                  </p:stCondLst>
                                  <p:childTnLst>
                                    <p:set>
                                      <p:cBhvr>
                                        <p:cTn id="422" dur="1" fill="hold">
                                          <p:stCondLst>
                                            <p:cond delay="0"/>
                                          </p:stCondLst>
                                        </p:cTn>
                                        <p:tgtEl>
                                          <p:spTgt spid="1044"/>
                                        </p:tgtEl>
                                        <p:attrNameLst>
                                          <p:attrName>style.visibility</p:attrName>
                                        </p:attrNameLst>
                                      </p:cBhvr>
                                      <p:to>
                                        <p:strVal val="visible"/>
                                      </p:to>
                                    </p:set>
                                    <p:anim calcmode="lin" valueType="num">
                                      <p:cBhvr additive="base">
                                        <p:cTn id="423" dur="500" fill="hold"/>
                                        <p:tgtEl>
                                          <p:spTgt spid="1044"/>
                                        </p:tgtEl>
                                        <p:attrNameLst>
                                          <p:attrName>ppt_x</p:attrName>
                                        </p:attrNameLst>
                                      </p:cBhvr>
                                      <p:tavLst>
                                        <p:tav tm="0">
                                          <p:val>
                                            <p:strVal val="#ppt_x"/>
                                          </p:val>
                                        </p:tav>
                                        <p:tav tm="100000">
                                          <p:val>
                                            <p:strVal val="#ppt_x"/>
                                          </p:val>
                                        </p:tav>
                                      </p:tavLst>
                                    </p:anim>
                                    <p:anim calcmode="lin" valueType="num">
                                      <p:cBhvr additive="base">
                                        <p:cTn id="424" dur="500" fill="hold"/>
                                        <p:tgtEl>
                                          <p:spTgt spid="1044"/>
                                        </p:tgtEl>
                                        <p:attrNameLst>
                                          <p:attrName>ppt_y</p:attrName>
                                        </p:attrNameLst>
                                      </p:cBhvr>
                                      <p:tavLst>
                                        <p:tav tm="0">
                                          <p:val>
                                            <p:strVal val="1+#ppt_h/2"/>
                                          </p:val>
                                        </p:tav>
                                        <p:tav tm="100000">
                                          <p:val>
                                            <p:strVal val="#ppt_y"/>
                                          </p:val>
                                        </p:tav>
                                      </p:tavLst>
                                    </p:anim>
                                  </p:childTnLst>
                                </p:cTn>
                              </p:par>
                            </p:childTnLst>
                          </p:cTn>
                        </p:par>
                      </p:childTnLst>
                    </p:cTn>
                  </p:par>
                  <p:par>
                    <p:cTn id="425" fill="hold">
                      <p:stCondLst>
                        <p:cond delay="indefinite"/>
                      </p:stCondLst>
                      <p:childTnLst>
                        <p:par>
                          <p:cTn id="426" fill="hold">
                            <p:stCondLst>
                              <p:cond delay="0"/>
                            </p:stCondLst>
                            <p:childTnLst>
                              <p:par>
                                <p:cTn id="427" presetID="42" presetClass="path" presetSubtype="0" decel="100000" fill="hold" nodeType="clickEffect">
                                  <p:stCondLst>
                                    <p:cond delay="0"/>
                                  </p:stCondLst>
                                  <p:childTnLst>
                                    <p:animMotion origin="layout" path="M 0 0 L 0 0.25 E" pathEditMode="relative" ptsTypes="">
                                      <p:cBhvr>
                                        <p:cTn id="428" dur="1000" fill="hold"/>
                                        <p:tgtEl>
                                          <p:spTgt spid="1036"/>
                                        </p:tgtEl>
                                        <p:attrNameLst>
                                          <p:attrName>ppt_x</p:attrName>
                                          <p:attrName>ppt_y</p:attrName>
                                        </p:attrNameLst>
                                      </p:cBhvr>
                                    </p:animMotion>
                                  </p:childTnLst>
                                </p:cTn>
                              </p:par>
                              <p:par>
                                <p:cTn id="429" presetID="42" presetClass="path" presetSubtype="0" decel="100000" fill="hold" nodeType="withEffect">
                                  <p:stCondLst>
                                    <p:cond delay="0"/>
                                  </p:stCondLst>
                                  <p:childTnLst>
                                    <p:animMotion origin="layout" path="M 0 0 L 0 0.25 E" pathEditMode="relative" ptsTypes="">
                                      <p:cBhvr>
                                        <p:cTn id="430" dur="1000" fill="hold"/>
                                        <p:tgtEl>
                                          <p:spTgt spid="1038"/>
                                        </p:tgtEl>
                                        <p:attrNameLst>
                                          <p:attrName>ppt_x</p:attrName>
                                          <p:attrName>ppt_y</p:attrName>
                                        </p:attrNameLst>
                                      </p:cBhvr>
                                    </p:animMotion>
                                  </p:childTnLst>
                                </p:cTn>
                              </p:par>
                              <p:par>
                                <p:cTn id="431" presetID="42" presetClass="path" presetSubtype="0" decel="100000" fill="hold" nodeType="withEffect">
                                  <p:stCondLst>
                                    <p:cond delay="0"/>
                                  </p:stCondLst>
                                  <p:childTnLst>
                                    <p:animMotion origin="layout" path="M 0 0 L 0 0.25 E" pathEditMode="relative" ptsTypes="">
                                      <p:cBhvr>
                                        <p:cTn id="432" dur="1000" fill="hold"/>
                                        <p:tgtEl>
                                          <p:spTgt spid="1040"/>
                                        </p:tgtEl>
                                        <p:attrNameLst>
                                          <p:attrName>ppt_x</p:attrName>
                                          <p:attrName>ppt_y</p:attrName>
                                        </p:attrNameLst>
                                      </p:cBhvr>
                                    </p:animMotion>
                                  </p:childTnLst>
                                </p:cTn>
                              </p:par>
                              <p:par>
                                <p:cTn id="433" presetID="42" presetClass="path" presetSubtype="0" decel="100000" fill="hold" nodeType="withEffect">
                                  <p:stCondLst>
                                    <p:cond delay="0"/>
                                  </p:stCondLst>
                                  <p:childTnLst>
                                    <p:animMotion origin="layout" path="M 0 0 L 0 0.25 E" pathEditMode="relative" ptsTypes="">
                                      <p:cBhvr>
                                        <p:cTn id="434" dur="1000" fill="hold"/>
                                        <p:tgtEl>
                                          <p:spTgt spid="1042"/>
                                        </p:tgtEl>
                                        <p:attrNameLst>
                                          <p:attrName>ppt_x</p:attrName>
                                          <p:attrName>ppt_y</p:attrName>
                                        </p:attrNameLst>
                                      </p:cBhvr>
                                    </p:animMotion>
                                  </p:childTnLst>
                                </p:cTn>
                              </p:par>
                              <p:par>
                                <p:cTn id="435" presetID="42" presetClass="path" presetSubtype="0" decel="100000" fill="hold" nodeType="withEffect">
                                  <p:stCondLst>
                                    <p:cond delay="0"/>
                                  </p:stCondLst>
                                  <p:childTnLst>
                                    <p:animMotion origin="layout" path="M 0 0 L 0 0.25 E" pathEditMode="relative" ptsTypes="">
                                      <p:cBhvr>
                                        <p:cTn id="436" dur="1000" fill="hold"/>
                                        <p:tgtEl>
                                          <p:spTgt spid="1050"/>
                                        </p:tgtEl>
                                        <p:attrNameLst>
                                          <p:attrName>ppt_x</p:attrName>
                                          <p:attrName>ppt_y</p:attrName>
                                        </p:attrNameLst>
                                      </p:cBhvr>
                                    </p:animMotion>
                                  </p:childTnLst>
                                </p:cTn>
                              </p:par>
                              <p:par>
                                <p:cTn id="437" presetID="42" presetClass="path" presetSubtype="0" decel="100000" fill="hold" nodeType="withEffect">
                                  <p:stCondLst>
                                    <p:cond delay="0"/>
                                  </p:stCondLst>
                                  <p:childTnLst>
                                    <p:animMotion origin="layout" path="M 0 0 L 0 0.25 E" pathEditMode="relative" ptsTypes="">
                                      <p:cBhvr>
                                        <p:cTn id="438" dur="1000" fill="hold"/>
                                        <p:tgtEl>
                                          <p:spTgt spid="1048"/>
                                        </p:tgtEl>
                                        <p:attrNameLst>
                                          <p:attrName>ppt_x</p:attrName>
                                          <p:attrName>ppt_y</p:attrName>
                                        </p:attrNameLst>
                                      </p:cBhvr>
                                    </p:animMotion>
                                  </p:childTnLst>
                                </p:cTn>
                              </p:par>
                              <p:par>
                                <p:cTn id="439" presetID="42" presetClass="path" presetSubtype="0" decel="100000" fill="hold" nodeType="withEffect">
                                  <p:stCondLst>
                                    <p:cond delay="0"/>
                                  </p:stCondLst>
                                  <p:childTnLst>
                                    <p:animMotion origin="layout" path="M 0 0 L 0 0.25 E" pathEditMode="relative" ptsTypes="">
                                      <p:cBhvr>
                                        <p:cTn id="440" dur="1000" fill="hold"/>
                                        <p:tgtEl>
                                          <p:spTgt spid="1046"/>
                                        </p:tgtEl>
                                        <p:attrNameLst>
                                          <p:attrName>ppt_x</p:attrName>
                                          <p:attrName>ppt_y</p:attrName>
                                        </p:attrNameLst>
                                      </p:cBhvr>
                                    </p:animMotion>
                                  </p:childTnLst>
                                </p:cTn>
                              </p:par>
                              <p:par>
                                <p:cTn id="441" presetID="42" presetClass="path" presetSubtype="0" decel="100000" fill="hold" nodeType="withEffect">
                                  <p:stCondLst>
                                    <p:cond delay="0"/>
                                  </p:stCondLst>
                                  <p:childTnLst>
                                    <p:animMotion origin="layout" path="M 0 0 L 0 0.25 E" pathEditMode="relative" ptsTypes="">
                                      <p:cBhvr>
                                        <p:cTn id="442" dur="1000" fill="hold"/>
                                        <p:tgtEl>
                                          <p:spTgt spid="1044"/>
                                        </p:tgtEl>
                                        <p:attrNameLst>
                                          <p:attrName>ppt_x</p:attrName>
                                          <p:attrName>ppt_y</p:attrName>
                                        </p:attrNameLst>
                                      </p:cBhvr>
                                    </p:animMotion>
                                  </p:childTnLst>
                                </p:cTn>
                              </p:par>
                              <p:par>
                                <p:cTn id="443" presetID="10" presetClass="entr" presetSubtype="0" fill="hold" grpId="2" nodeType="withEffect">
                                  <p:stCondLst>
                                    <p:cond delay="1000"/>
                                  </p:stCondLst>
                                  <p:childTnLst>
                                    <p:set>
                                      <p:cBhvr>
                                        <p:cTn id="444" dur="1" fill="hold">
                                          <p:stCondLst>
                                            <p:cond delay="0"/>
                                          </p:stCondLst>
                                        </p:cTn>
                                        <p:tgtEl>
                                          <p:spTgt spid="8"/>
                                        </p:tgtEl>
                                        <p:attrNameLst>
                                          <p:attrName>style.visibility</p:attrName>
                                        </p:attrNameLst>
                                      </p:cBhvr>
                                      <p:to>
                                        <p:strVal val="visible"/>
                                      </p:to>
                                    </p:set>
                                    <p:animEffect transition="in" filter="fade">
                                      <p:cBhvr>
                                        <p:cTn id="445" dur="300"/>
                                        <p:tgtEl>
                                          <p:spTgt spid="8"/>
                                        </p:tgtEl>
                                      </p:cBhvr>
                                    </p:animEffect>
                                  </p:childTnLst>
                                </p:cTn>
                              </p:par>
                              <p:par>
                                <p:cTn id="446" presetID="10" presetClass="entr" presetSubtype="0" fill="hold" nodeType="withEffect">
                                  <p:stCondLst>
                                    <p:cond delay="1000"/>
                                  </p:stCondLst>
                                  <p:childTnLst>
                                    <p:set>
                                      <p:cBhvr>
                                        <p:cTn id="447" dur="1" fill="hold">
                                          <p:stCondLst>
                                            <p:cond delay="0"/>
                                          </p:stCondLst>
                                        </p:cTn>
                                        <p:tgtEl>
                                          <p:spTgt spid="30"/>
                                        </p:tgtEl>
                                        <p:attrNameLst>
                                          <p:attrName>style.visibility</p:attrName>
                                        </p:attrNameLst>
                                      </p:cBhvr>
                                      <p:to>
                                        <p:strVal val="visible"/>
                                      </p:to>
                                    </p:set>
                                    <p:animEffect transition="in" filter="fade">
                                      <p:cBhvr>
                                        <p:cTn id="448" dur="300"/>
                                        <p:tgtEl>
                                          <p:spTgt spid="30"/>
                                        </p:tgtEl>
                                      </p:cBhvr>
                                    </p:animEffect>
                                  </p:childTnLst>
                                </p:cTn>
                              </p:par>
                              <p:par>
                                <p:cTn id="449" presetID="10" presetClass="entr" presetSubtype="0" fill="hold" nodeType="withEffect">
                                  <p:stCondLst>
                                    <p:cond delay="1000"/>
                                  </p:stCondLst>
                                  <p:childTnLst>
                                    <p:set>
                                      <p:cBhvr>
                                        <p:cTn id="450" dur="1" fill="hold">
                                          <p:stCondLst>
                                            <p:cond delay="0"/>
                                          </p:stCondLst>
                                        </p:cTn>
                                        <p:tgtEl>
                                          <p:spTgt spid="10"/>
                                        </p:tgtEl>
                                        <p:attrNameLst>
                                          <p:attrName>style.visibility</p:attrName>
                                        </p:attrNameLst>
                                      </p:cBhvr>
                                      <p:to>
                                        <p:strVal val="visible"/>
                                      </p:to>
                                    </p:set>
                                    <p:animEffect transition="in" filter="fade">
                                      <p:cBhvr>
                                        <p:cTn id="451" dur="300"/>
                                        <p:tgtEl>
                                          <p:spTgt spid="10"/>
                                        </p:tgtEl>
                                      </p:cBhvr>
                                    </p:animEffect>
                                  </p:childTnLst>
                                </p:cTn>
                              </p:par>
                              <p:par>
                                <p:cTn id="452" presetID="10" presetClass="entr" presetSubtype="0" fill="hold" grpId="2" nodeType="withEffect">
                                  <p:stCondLst>
                                    <p:cond delay="1000"/>
                                  </p:stCondLst>
                                  <p:childTnLst>
                                    <p:set>
                                      <p:cBhvr>
                                        <p:cTn id="453" dur="1" fill="hold">
                                          <p:stCondLst>
                                            <p:cond delay="0"/>
                                          </p:stCondLst>
                                        </p:cTn>
                                        <p:tgtEl>
                                          <p:spTgt spid="6">
                                            <p:txEl>
                                              <p:pRg st="0" end="0"/>
                                            </p:txEl>
                                          </p:spTgt>
                                        </p:tgtEl>
                                        <p:attrNameLst>
                                          <p:attrName>style.visibility</p:attrName>
                                        </p:attrNameLst>
                                      </p:cBhvr>
                                      <p:to>
                                        <p:strVal val="visible"/>
                                      </p:to>
                                    </p:set>
                                    <p:animEffect transition="in" filter="fade">
                                      <p:cBhvr>
                                        <p:cTn id="454" dur="300"/>
                                        <p:tgtEl>
                                          <p:spTgt spid="6">
                                            <p:txEl>
                                              <p:pRg st="0" end="0"/>
                                            </p:txEl>
                                          </p:spTgt>
                                        </p:tgtEl>
                                      </p:cBhvr>
                                    </p:animEffect>
                                  </p:childTnLst>
                                </p:cTn>
                              </p:par>
                              <p:par>
                                <p:cTn id="455" presetID="10" presetClass="entr" presetSubtype="0" fill="hold" grpId="2" nodeType="withEffect">
                                  <p:stCondLst>
                                    <p:cond delay="1000"/>
                                  </p:stCondLst>
                                  <p:childTnLst>
                                    <p:set>
                                      <p:cBhvr>
                                        <p:cTn id="456" dur="1" fill="hold">
                                          <p:stCondLst>
                                            <p:cond delay="0"/>
                                          </p:stCondLst>
                                        </p:cTn>
                                        <p:tgtEl>
                                          <p:spTgt spid="7">
                                            <p:txEl>
                                              <p:pRg st="0" end="0"/>
                                            </p:txEl>
                                          </p:spTgt>
                                        </p:tgtEl>
                                        <p:attrNameLst>
                                          <p:attrName>style.visibility</p:attrName>
                                        </p:attrNameLst>
                                      </p:cBhvr>
                                      <p:to>
                                        <p:strVal val="visible"/>
                                      </p:to>
                                    </p:set>
                                    <p:animEffect transition="in" filter="fade">
                                      <p:cBhvr>
                                        <p:cTn id="457" dur="300"/>
                                        <p:tgtEl>
                                          <p:spTgt spid="7">
                                            <p:txEl>
                                              <p:pRg st="0" end="0"/>
                                            </p:txEl>
                                          </p:spTgt>
                                        </p:tgtEl>
                                      </p:cBhvr>
                                    </p:animEffect>
                                  </p:childTnLst>
                                </p:cTn>
                              </p:par>
                              <p:par>
                                <p:cTn id="458" presetID="10" presetClass="entr" presetSubtype="0" fill="hold" grpId="4" nodeType="withEffect">
                                  <p:stCondLst>
                                    <p:cond delay="1000"/>
                                  </p:stCondLst>
                                  <p:childTnLst>
                                    <p:set>
                                      <p:cBhvr>
                                        <p:cTn id="459" dur="1" fill="hold">
                                          <p:stCondLst>
                                            <p:cond delay="0"/>
                                          </p:stCondLst>
                                        </p:cTn>
                                        <p:tgtEl>
                                          <p:spTgt spid="23"/>
                                        </p:tgtEl>
                                        <p:attrNameLst>
                                          <p:attrName>style.visibility</p:attrName>
                                        </p:attrNameLst>
                                      </p:cBhvr>
                                      <p:to>
                                        <p:strVal val="visible"/>
                                      </p:to>
                                    </p:set>
                                    <p:animEffect transition="in" filter="fade">
                                      <p:cBhvr>
                                        <p:cTn id="460" dur="300"/>
                                        <p:tgtEl>
                                          <p:spTgt spid="23"/>
                                        </p:tgtEl>
                                      </p:cBhvr>
                                    </p:animEffect>
                                  </p:childTnLst>
                                </p:cTn>
                              </p:par>
                              <p:par>
                                <p:cTn id="461" presetID="10" presetClass="entr" presetSubtype="0" fill="hold" nodeType="withEffect">
                                  <p:stCondLst>
                                    <p:cond delay="1000"/>
                                  </p:stCondLst>
                                  <p:childTnLst>
                                    <p:set>
                                      <p:cBhvr>
                                        <p:cTn id="462" dur="1" fill="hold">
                                          <p:stCondLst>
                                            <p:cond delay="0"/>
                                          </p:stCondLst>
                                        </p:cTn>
                                        <p:tgtEl>
                                          <p:spTgt spid="33"/>
                                        </p:tgtEl>
                                        <p:attrNameLst>
                                          <p:attrName>style.visibility</p:attrName>
                                        </p:attrNameLst>
                                      </p:cBhvr>
                                      <p:to>
                                        <p:strVal val="visible"/>
                                      </p:to>
                                    </p:set>
                                    <p:animEffect transition="in" filter="fade">
                                      <p:cBhvr>
                                        <p:cTn id="463" dur="300"/>
                                        <p:tgtEl>
                                          <p:spTgt spid="33"/>
                                        </p:tgtEl>
                                      </p:cBhvr>
                                    </p:animEffect>
                                  </p:childTnLst>
                                </p:cTn>
                              </p:par>
                              <p:par>
                                <p:cTn id="464" presetID="10" presetClass="entr" presetSubtype="0" fill="hold" nodeType="withEffect">
                                  <p:stCondLst>
                                    <p:cond delay="1000"/>
                                  </p:stCondLst>
                                  <p:childTnLst>
                                    <p:set>
                                      <p:cBhvr>
                                        <p:cTn id="465" dur="1" fill="hold">
                                          <p:stCondLst>
                                            <p:cond delay="0"/>
                                          </p:stCondLst>
                                        </p:cTn>
                                        <p:tgtEl>
                                          <p:spTgt spid="25"/>
                                        </p:tgtEl>
                                        <p:attrNameLst>
                                          <p:attrName>style.visibility</p:attrName>
                                        </p:attrNameLst>
                                      </p:cBhvr>
                                      <p:to>
                                        <p:strVal val="visible"/>
                                      </p:to>
                                    </p:set>
                                    <p:animEffect transition="in" filter="fade">
                                      <p:cBhvr>
                                        <p:cTn id="466" dur="300"/>
                                        <p:tgtEl>
                                          <p:spTgt spid="25"/>
                                        </p:tgtEl>
                                      </p:cBhvr>
                                    </p:animEffect>
                                  </p:childTnLst>
                                </p:cTn>
                              </p:par>
                              <p:par>
                                <p:cTn id="467" presetID="10" presetClass="entr" presetSubtype="0" fill="hold" grpId="4" nodeType="withEffect">
                                  <p:stCondLst>
                                    <p:cond delay="1000"/>
                                  </p:stCondLst>
                                  <p:childTnLst>
                                    <p:set>
                                      <p:cBhvr>
                                        <p:cTn id="468" dur="1" fill="hold">
                                          <p:stCondLst>
                                            <p:cond delay="0"/>
                                          </p:stCondLst>
                                        </p:cTn>
                                        <p:tgtEl>
                                          <p:spTgt spid="21">
                                            <p:txEl>
                                              <p:pRg st="0" end="0"/>
                                            </p:txEl>
                                          </p:spTgt>
                                        </p:tgtEl>
                                        <p:attrNameLst>
                                          <p:attrName>style.visibility</p:attrName>
                                        </p:attrNameLst>
                                      </p:cBhvr>
                                      <p:to>
                                        <p:strVal val="visible"/>
                                      </p:to>
                                    </p:set>
                                    <p:animEffect transition="in" filter="fade">
                                      <p:cBhvr>
                                        <p:cTn id="469" dur="300"/>
                                        <p:tgtEl>
                                          <p:spTgt spid="21">
                                            <p:txEl>
                                              <p:pRg st="0" end="0"/>
                                            </p:txEl>
                                          </p:spTgt>
                                        </p:tgtEl>
                                      </p:cBhvr>
                                    </p:animEffect>
                                  </p:childTnLst>
                                </p:cTn>
                              </p:par>
                              <p:par>
                                <p:cTn id="470" presetID="10" presetClass="entr" presetSubtype="0" fill="hold" grpId="4" nodeType="withEffect">
                                  <p:stCondLst>
                                    <p:cond delay="1000"/>
                                  </p:stCondLst>
                                  <p:childTnLst>
                                    <p:set>
                                      <p:cBhvr>
                                        <p:cTn id="471" dur="1" fill="hold">
                                          <p:stCondLst>
                                            <p:cond delay="0"/>
                                          </p:stCondLst>
                                        </p:cTn>
                                        <p:tgtEl>
                                          <p:spTgt spid="22">
                                            <p:txEl>
                                              <p:pRg st="0" end="0"/>
                                            </p:txEl>
                                          </p:spTgt>
                                        </p:tgtEl>
                                        <p:attrNameLst>
                                          <p:attrName>style.visibility</p:attrName>
                                        </p:attrNameLst>
                                      </p:cBhvr>
                                      <p:to>
                                        <p:strVal val="visible"/>
                                      </p:to>
                                    </p:set>
                                    <p:animEffect transition="in" filter="fade">
                                      <p:cBhvr>
                                        <p:cTn id="472" dur="300"/>
                                        <p:tgtEl>
                                          <p:spTgt spid="22">
                                            <p:txEl>
                                              <p:pRg st="0" end="0"/>
                                            </p:txEl>
                                          </p:spTgt>
                                        </p:tgtEl>
                                      </p:cBhvr>
                                    </p:animEffect>
                                  </p:childTnLst>
                                </p:cTn>
                              </p:par>
                              <p:par>
                                <p:cTn id="473" presetID="2" presetClass="exit" presetSubtype="8" accel="100000" fill="hold" nodeType="withEffect">
                                  <p:stCondLst>
                                    <p:cond delay="800"/>
                                  </p:stCondLst>
                                  <p:childTnLst>
                                    <p:anim calcmode="lin" valueType="num">
                                      <p:cBhvr additive="base">
                                        <p:cTn id="474" dur="500"/>
                                        <p:tgtEl>
                                          <p:spTgt spid="1036"/>
                                        </p:tgtEl>
                                        <p:attrNameLst>
                                          <p:attrName>ppt_x</p:attrName>
                                        </p:attrNameLst>
                                      </p:cBhvr>
                                      <p:tavLst>
                                        <p:tav tm="0">
                                          <p:val>
                                            <p:strVal val="ppt_x"/>
                                          </p:val>
                                        </p:tav>
                                        <p:tav tm="100000">
                                          <p:val>
                                            <p:strVal val="0-ppt_w/2"/>
                                          </p:val>
                                        </p:tav>
                                      </p:tavLst>
                                    </p:anim>
                                    <p:anim calcmode="lin" valueType="num">
                                      <p:cBhvr additive="base">
                                        <p:cTn id="475" dur="500"/>
                                        <p:tgtEl>
                                          <p:spTgt spid="1036"/>
                                        </p:tgtEl>
                                        <p:attrNameLst>
                                          <p:attrName>ppt_y</p:attrName>
                                        </p:attrNameLst>
                                      </p:cBhvr>
                                      <p:tavLst>
                                        <p:tav tm="0">
                                          <p:val>
                                            <p:strVal val="ppt_y"/>
                                          </p:val>
                                        </p:tav>
                                        <p:tav tm="100000">
                                          <p:val>
                                            <p:strVal val="ppt_y"/>
                                          </p:val>
                                        </p:tav>
                                      </p:tavLst>
                                    </p:anim>
                                    <p:set>
                                      <p:cBhvr>
                                        <p:cTn id="476" dur="1" fill="hold">
                                          <p:stCondLst>
                                            <p:cond delay="499"/>
                                          </p:stCondLst>
                                        </p:cTn>
                                        <p:tgtEl>
                                          <p:spTgt spid="1036"/>
                                        </p:tgtEl>
                                        <p:attrNameLst>
                                          <p:attrName>style.visibility</p:attrName>
                                        </p:attrNameLst>
                                      </p:cBhvr>
                                      <p:to>
                                        <p:strVal val="hidden"/>
                                      </p:to>
                                    </p:set>
                                  </p:childTnLst>
                                </p:cTn>
                              </p:par>
                              <p:par>
                                <p:cTn id="477" presetID="2" presetClass="exit" presetSubtype="8" accel="100000" fill="hold" nodeType="withEffect">
                                  <p:stCondLst>
                                    <p:cond delay="800"/>
                                  </p:stCondLst>
                                  <p:childTnLst>
                                    <p:anim calcmode="lin" valueType="num">
                                      <p:cBhvr additive="base">
                                        <p:cTn id="478" dur="500"/>
                                        <p:tgtEl>
                                          <p:spTgt spid="1038"/>
                                        </p:tgtEl>
                                        <p:attrNameLst>
                                          <p:attrName>ppt_x</p:attrName>
                                        </p:attrNameLst>
                                      </p:cBhvr>
                                      <p:tavLst>
                                        <p:tav tm="0">
                                          <p:val>
                                            <p:strVal val="ppt_x"/>
                                          </p:val>
                                        </p:tav>
                                        <p:tav tm="100000">
                                          <p:val>
                                            <p:strVal val="0-ppt_w/2"/>
                                          </p:val>
                                        </p:tav>
                                      </p:tavLst>
                                    </p:anim>
                                    <p:anim calcmode="lin" valueType="num">
                                      <p:cBhvr additive="base">
                                        <p:cTn id="479" dur="500"/>
                                        <p:tgtEl>
                                          <p:spTgt spid="1038"/>
                                        </p:tgtEl>
                                        <p:attrNameLst>
                                          <p:attrName>ppt_y</p:attrName>
                                        </p:attrNameLst>
                                      </p:cBhvr>
                                      <p:tavLst>
                                        <p:tav tm="0">
                                          <p:val>
                                            <p:strVal val="ppt_y"/>
                                          </p:val>
                                        </p:tav>
                                        <p:tav tm="100000">
                                          <p:val>
                                            <p:strVal val="ppt_y"/>
                                          </p:val>
                                        </p:tav>
                                      </p:tavLst>
                                    </p:anim>
                                    <p:set>
                                      <p:cBhvr>
                                        <p:cTn id="480" dur="1" fill="hold">
                                          <p:stCondLst>
                                            <p:cond delay="499"/>
                                          </p:stCondLst>
                                        </p:cTn>
                                        <p:tgtEl>
                                          <p:spTgt spid="1038"/>
                                        </p:tgtEl>
                                        <p:attrNameLst>
                                          <p:attrName>style.visibility</p:attrName>
                                        </p:attrNameLst>
                                      </p:cBhvr>
                                      <p:to>
                                        <p:strVal val="hidden"/>
                                      </p:to>
                                    </p:set>
                                  </p:childTnLst>
                                </p:cTn>
                              </p:par>
                              <p:par>
                                <p:cTn id="481" presetID="2" presetClass="exit" presetSubtype="8" accel="100000" fill="hold" nodeType="withEffect">
                                  <p:stCondLst>
                                    <p:cond delay="800"/>
                                  </p:stCondLst>
                                  <p:childTnLst>
                                    <p:anim calcmode="lin" valueType="num">
                                      <p:cBhvr additive="base">
                                        <p:cTn id="482" dur="500"/>
                                        <p:tgtEl>
                                          <p:spTgt spid="1040"/>
                                        </p:tgtEl>
                                        <p:attrNameLst>
                                          <p:attrName>ppt_x</p:attrName>
                                        </p:attrNameLst>
                                      </p:cBhvr>
                                      <p:tavLst>
                                        <p:tav tm="0">
                                          <p:val>
                                            <p:strVal val="ppt_x"/>
                                          </p:val>
                                        </p:tav>
                                        <p:tav tm="100000">
                                          <p:val>
                                            <p:strVal val="0-ppt_w/2"/>
                                          </p:val>
                                        </p:tav>
                                      </p:tavLst>
                                    </p:anim>
                                    <p:anim calcmode="lin" valueType="num">
                                      <p:cBhvr additive="base">
                                        <p:cTn id="483" dur="500"/>
                                        <p:tgtEl>
                                          <p:spTgt spid="1040"/>
                                        </p:tgtEl>
                                        <p:attrNameLst>
                                          <p:attrName>ppt_y</p:attrName>
                                        </p:attrNameLst>
                                      </p:cBhvr>
                                      <p:tavLst>
                                        <p:tav tm="0">
                                          <p:val>
                                            <p:strVal val="ppt_y"/>
                                          </p:val>
                                        </p:tav>
                                        <p:tav tm="100000">
                                          <p:val>
                                            <p:strVal val="ppt_y"/>
                                          </p:val>
                                        </p:tav>
                                      </p:tavLst>
                                    </p:anim>
                                    <p:set>
                                      <p:cBhvr>
                                        <p:cTn id="484" dur="1" fill="hold">
                                          <p:stCondLst>
                                            <p:cond delay="499"/>
                                          </p:stCondLst>
                                        </p:cTn>
                                        <p:tgtEl>
                                          <p:spTgt spid="1040"/>
                                        </p:tgtEl>
                                        <p:attrNameLst>
                                          <p:attrName>style.visibility</p:attrName>
                                        </p:attrNameLst>
                                      </p:cBhvr>
                                      <p:to>
                                        <p:strVal val="hidden"/>
                                      </p:to>
                                    </p:set>
                                  </p:childTnLst>
                                </p:cTn>
                              </p:par>
                              <p:par>
                                <p:cTn id="485" presetID="2" presetClass="exit" presetSubtype="8" accel="100000" fill="hold" nodeType="withEffect">
                                  <p:stCondLst>
                                    <p:cond delay="800"/>
                                  </p:stCondLst>
                                  <p:childTnLst>
                                    <p:anim calcmode="lin" valueType="num">
                                      <p:cBhvr additive="base">
                                        <p:cTn id="486" dur="500"/>
                                        <p:tgtEl>
                                          <p:spTgt spid="1042"/>
                                        </p:tgtEl>
                                        <p:attrNameLst>
                                          <p:attrName>ppt_x</p:attrName>
                                        </p:attrNameLst>
                                      </p:cBhvr>
                                      <p:tavLst>
                                        <p:tav tm="0">
                                          <p:val>
                                            <p:strVal val="ppt_x"/>
                                          </p:val>
                                        </p:tav>
                                        <p:tav tm="100000">
                                          <p:val>
                                            <p:strVal val="0-ppt_w/2"/>
                                          </p:val>
                                        </p:tav>
                                      </p:tavLst>
                                    </p:anim>
                                    <p:anim calcmode="lin" valueType="num">
                                      <p:cBhvr additive="base">
                                        <p:cTn id="487" dur="500"/>
                                        <p:tgtEl>
                                          <p:spTgt spid="1042"/>
                                        </p:tgtEl>
                                        <p:attrNameLst>
                                          <p:attrName>ppt_y</p:attrName>
                                        </p:attrNameLst>
                                      </p:cBhvr>
                                      <p:tavLst>
                                        <p:tav tm="0">
                                          <p:val>
                                            <p:strVal val="ppt_y"/>
                                          </p:val>
                                        </p:tav>
                                        <p:tav tm="100000">
                                          <p:val>
                                            <p:strVal val="ppt_y"/>
                                          </p:val>
                                        </p:tav>
                                      </p:tavLst>
                                    </p:anim>
                                    <p:set>
                                      <p:cBhvr>
                                        <p:cTn id="488" dur="1" fill="hold">
                                          <p:stCondLst>
                                            <p:cond delay="499"/>
                                          </p:stCondLst>
                                        </p:cTn>
                                        <p:tgtEl>
                                          <p:spTgt spid="1042"/>
                                        </p:tgtEl>
                                        <p:attrNameLst>
                                          <p:attrName>style.visibility</p:attrName>
                                        </p:attrNameLst>
                                      </p:cBhvr>
                                      <p:to>
                                        <p:strVal val="hidden"/>
                                      </p:to>
                                    </p:set>
                                  </p:childTnLst>
                                </p:cTn>
                              </p:par>
                              <p:par>
                                <p:cTn id="489" presetID="2" presetClass="exit" presetSubtype="2" accel="100000" fill="hold" nodeType="withEffect">
                                  <p:stCondLst>
                                    <p:cond delay="800"/>
                                  </p:stCondLst>
                                  <p:childTnLst>
                                    <p:anim calcmode="lin" valueType="num">
                                      <p:cBhvr additive="base">
                                        <p:cTn id="490" dur="500"/>
                                        <p:tgtEl>
                                          <p:spTgt spid="1050"/>
                                        </p:tgtEl>
                                        <p:attrNameLst>
                                          <p:attrName>ppt_x</p:attrName>
                                        </p:attrNameLst>
                                      </p:cBhvr>
                                      <p:tavLst>
                                        <p:tav tm="0">
                                          <p:val>
                                            <p:strVal val="ppt_x"/>
                                          </p:val>
                                        </p:tav>
                                        <p:tav tm="100000">
                                          <p:val>
                                            <p:strVal val="1+ppt_w/2"/>
                                          </p:val>
                                        </p:tav>
                                      </p:tavLst>
                                    </p:anim>
                                    <p:anim calcmode="lin" valueType="num">
                                      <p:cBhvr additive="base">
                                        <p:cTn id="491" dur="500"/>
                                        <p:tgtEl>
                                          <p:spTgt spid="1050"/>
                                        </p:tgtEl>
                                        <p:attrNameLst>
                                          <p:attrName>ppt_y</p:attrName>
                                        </p:attrNameLst>
                                      </p:cBhvr>
                                      <p:tavLst>
                                        <p:tav tm="0">
                                          <p:val>
                                            <p:strVal val="ppt_y"/>
                                          </p:val>
                                        </p:tav>
                                        <p:tav tm="100000">
                                          <p:val>
                                            <p:strVal val="ppt_y"/>
                                          </p:val>
                                        </p:tav>
                                      </p:tavLst>
                                    </p:anim>
                                    <p:set>
                                      <p:cBhvr>
                                        <p:cTn id="492" dur="1" fill="hold">
                                          <p:stCondLst>
                                            <p:cond delay="499"/>
                                          </p:stCondLst>
                                        </p:cTn>
                                        <p:tgtEl>
                                          <p:spTgt spid="1050"/>
                                        </p:tgtEl>
                                        <p:attrNameLst>
                                          <p:attrName>style.visibility</p:attrName>
                                        </p:attrNameLst>
                                      </p:cBhvr>
                                      <p:to>
                                        <p:strVal val="hidden"/>
                                      </p:to>
                                    </p:set>
                                  </p:childTnLst>
                                </p:cTn>
                              </p:par>
                              <p:par>
                                <p:cTn id="493" presetID="2" presetClass="exit" presetSubtype="2" accel="100000" fill="hold" nodeType="withEffect">
                                  <p:stCondLst>
                                    <p:cond delay="800"/>
                                  </p:stCondLst>
                                  <p:childTnLst>
                                    <p:anim calcmode="lin" valueType="num">
                                      <p:cBhvr additive="base">
                                        <p:cTn id="494" dur="500"/>
                                        <p:tgtEl>
                                          <p:spTgt spid="1048"/>
                                        </p:tgtEl>
                                        <p:attrNameLst>
                                          <p:attrName>ppt_x</p:attrName>
                                        </p:attrNameLst>
                                      </p:cBhvr>
                                      <p:tavLst>
                                        <p:tav tm="0">
                                          <p:val>
                                            <p:strVal val="ppt_x"/>
                                          </p:val>
                                        </p:tav>
                                        <p:tav tm="100000">
                                          <p:val>
                                            <p:strVal val="1+ppt_w/2"/>
                                          </p:val>
                                        </p:tav>
                                      </p:tavLst>
                                    </p:anim>
                                    <p:anim calcmode="lin" valueType="num">
                                      <p:cBhvr additive="base">
                                        <p:cTn id="495" dur="500"/>
                                        <p:tgtEl>
                                          <p:spTgt spid="1048"/>
                                        </p:tgtEl>
                                        <p:attrNameLst>
                                          <p:attrName>ppt_y</p:attrName>
                                        </p:attrNameLst>
                                      </p:cBhvr>
                                      <p:tavLst>
                                        <p:tav tm="0">
                                          <p:val>
                                            <p:strVal val="ppt_y"/>
                                          </p:val>
                                        </p:tav>
                                        <p:tav tm="100000">
                                          <p:val>
                                            <p:strVal val="ppt_y"/>
                                          </p:val>
                                        </p:tav>
                                      </p:tavLst>
                                    </p:anim>
                                    <p:set>
                                      <p:cBhvr>
                                        <p:cTn id="496" dur="1" fill="hold">
                                          <p:stCondLst>
                                            <p:cond delay="499"/>
                                          </p:stCondLst>
                                        </p:cTn>
                                        <p:tgtEl>
                                          <p:spTgt spid="1048"/>
                                        </p:tgtEl>
                                        <p:attrNameLst>
                                          <p:attrName>style.visibility</p:attrName>
                                        </p:attrNameLst>
                                      </p:cBhvr>
                                      <p:to>
                                        <p:strVal val="hidden"/>
                                      </p:to>
                                    </p:set>
                                  </p:childTnLst>
                                </p:cTn>
                              </p:par>
                              <p:par>
                                <p:cTn id="497" presetID="2" presetClass="exit" presetSubtype="2" accel="100000" fill="hold" nodeType="withEffect">
                                  <p:stCondLst>
                                    <p:cond delay="800"/>
                                  </p:stCondLst>
                                  <p:childTnLst>
                                    <p:anim calcmode="lin" valueType="num">
                                      <p:cBhvr additive="base">
                                        <p:cTn id="498" dur="500"/>
                                        <p:tgtEl>
                                          <p:spTgt spid="1046"/>
                                        </p:tgtEl>
                                        <p:attrNameLst>
                                          <p:attrName>ppt_x</p:attrName>
                                        </p:attrNameLst>
                                      </p:cBhvr>
                                      <p:tavLst>
                                        <p:tav tm="0">
                                          <p:val>
                                            <p:strVal val="ppt_x"/>
                                          </p:val>
                                        </p:tav>
                                        <p:tav tm="100000">
                                          <p:val>
                                            <p:strVal val="1+ppt_w/2"/>
                                          </p:val>
                                        </p:tav>
                                      </p:tavLst>
                                    </p:anim>
                                    <p:anim calcmode="lin" valueType="num">
                                      <p:cBhvr additive="base">
                                        <p:cTn id="499" dur="500"/>
                                        <p:tgtEl>
                                          <p:spTgt spid="1046"/>
                                        </p:tgtEl>
                                        <p:attrNameLst>
                                          <p:attrName>ppt_y</p:attrName>
                                        </p:attrNameLst>
                                      </p:cBhvr>
                                      <p:tavLst>
                                        <p:tav tm="0">
                                          <p:val>
                                            <p:strVal val="ppt_y"/>
                                          </p:val>
                                        </p:tav>
                                        <p:tav tm="100000">
                                          <p:val>
                                            <p:strVal val="ppt_y"/>
                                          </p:val>
                                        </p:tav>
                                      </p:tavLst>
                                    </p:anim>
                                    <p:set>
                                      <p:cBhvr>
                                        <p:cTn id="500" dur="1" fill="hold">
                                          <p:stCondLst>
                                            <p:cond delay="499"/>
                                          </p:stCondLst>
                                        </p:cTn>
                                        <p:tgtEl>
                                          <p:spTgt spid="1046"/>
                                        </p:tgtEl>
                                        <p:attrNameLst>
                                          <p:attrName>style.visibility</p:attrName>
                                        </p:attrNameLst>
                                      </p:cBhvr>
                                      <p:to>
                                        <p:strVal val="hidden"/>
                                      </p:to>
                                    </p:set>
                                  </p:childTnLst>
                                </p:cTn>
                              </p:par>
                              <p:par>
                                <p:cTn id="501" presetID="2" presetClass="exit" presetSubtype="2" accel="100000" fill="hold" nodeType="withEffect">
                                  <p:stCondLst>
                                    <p:cond delay="800"/>
                                  </p:stCondLst>
                                  <p:childTnLst>
                                    <p:anim calcmode="lin" valueType="num">
                                      <p:cBhvr additive="base">
                                        <p:cTn id="502" dur="500"/>
                                        <p:tgtEl>
                                          <p:spTgt spid="1044"/>
                                        </p:tgtEl>
                                        <p:attrNameLst>
                                          <p:attrName>ppt_x</p:attrName>
                                        </p:attrNameLst>
                                      </p:cBhvr>
                                      <p:tavLst>
                                        <p:tav tm="0">
                                          <p:val>
                                            <p:strVal val="ppt_x"/>
                                          </p:val>
                                        </p:tav>
                                        <p:tav tm="100000">
                                          <p:val>
                                            <p:strVal val="1+ppt_w/2"/>
                                          </p:val>
                                        </p:tav>
                                      </p:tavLst>
                                    </p:anim>
                                    <p:anim calcmode="lin" valueType="num">
                                      <p:cBhvr additive="base">
                                        <p:cTn id="503" dur="500"/>
                                        <p:tgtEl>
                                          <p:spTgt spid="1044"/>
                                        </p:tgtEl>
                                        <p:attrNameLst>
                                          <p:attrName>ppt_y</p:attrName>
                                        </p:attrNameLst>
                                      </p:cBhvr>
                                      <p:tavLst>
                                        <p:tav tm="0">
                                          <p:val>
                                            <p:strVal val="ppt_y"/>
                                          </p:val>
                                        </p:tav>
                                        <p:tav tm="100000">
                                          <p:val>
                                            <p:strVal val="ppt_y"/>
                                          </p:val>
                                        </p:tav>
                                      </p:tavLst>
                                    </p:anim>
                                    <p:set>
                                      <p:cBhvr>
                                        <p:cTn id="504" dur="1" fill="hold">
                                          <p:stCondLst>
                                            <p:cond delay="499"/>
                                          </p:stCondLst>
                                        </p:cTn>
                                        <p:tgtEl>
                                          <p:spTgt spid="1044"/>
                                        </p:tgtEl>
                                        <p:attrNameLst>
                                          <p:attrName>style.visibility</p:attrName>
                                        </p:attrNameLst>
                                      </p:cBhvr>
                                      <p:to>
                                        <p:strVal val="hidden"/>
                                      </p:to>
                                    </p:set>
                                  </p:childTnLst>
                                </p:cTn>
                              </p:par>
                            </p:childTnLst>
                          </p:cTn>
                        </p:par>
                      </p:childTnLst>
                    </p:cTn>
                  </p:par>
                  <p:par>
                    <p:cTn id="505" fill="hold">
                      <p:stCondLst>
                        <p:cond delay="indefinite"/>
                      </p:stCondLst>
                      <p:childTnLst>
                        <p:par>
                          <p:cTn id="506" fill="hold">
                            <p:stCondLst>
                              <p:cond delay="0"/>
                            </p:stCondLst>
                            <p:childTnLst>
                              <p:par>
                                <p:cTn id="507" presetID="10" presetClass="exit" presetSubtype="0" fill="hold" grpId="3" nodeType="clickEffect">
                                  <p:stCondLst>
                                    <p:cond delay="0"/>
                                  </p:stCondLst>
                                  <p:childTnLst>
                                    <p:animEffect transition="out" filter="fade">
                                      <p:cBhvr>
                                        <p:cTn id="508" dur="300"/>
                                        <p:tgtEl>
                                          <p:spTgt spid="8"/>
                                        </p:tgtEl>
                                      </p:cBhvr>
                                    </p:animEffect>
                                    <p:set>
                                      <p:cBhvr>
                                        <p:cTn id="509" dur="1" fill="hold">
                                          <p:stCondLst>
                                            <p:cond delay="299"/>
                                          </p:stCondLst>
                                        </p:cTn>
                                        <p:tgtEl>
                                          <p:spTgt spid="8"/>
                                        </p:tgtEl>
                                        <p:attrNameLst>
                                          <p:attrName>style.visibility</p:attrName>
                                        </p:attrNameLst>
                                      </p:cBhvr>
                                      <p:to>
                                        <p:strVal val="hidden"/>
                                      </p:to>
                                    </p:set>
                                  </p:childTnLst>
                                </p:cTn>
                              </p:par>
                              <p:par>
                                <p:cTn id="510" presetID="10" presetClass="exit" presetSubtype="0" fill="hold" nodeType="withEffect">
                                  <p:stCondLst>
                                    <p:cond delay="0"/>
                                  </p:stCondLst>
                                  <p:childTnLst>
                                    <p:animEffect transition="out" filter="fade">
                                      <p:cBhvr>
                                        <p:cTn id="511" dur="300"/>
                                        <p:tgtEl>
                                          <p:spTgt spid="30"/>
                                        </p:tgtEl>
                                      </p:cBhvr>
                                    </p:animEffect>
                                    <p:set>
                                      <p:cBhvr>
                                        <p:cTn id="512" dur="1" fill="hold">
                                          <p:stCondLst>
                                            <p:cond delay="299"/>
                                          </p:stCondLst>
                                        </p:cTn>
                                        <p:tgtEl>
                                          <p:spTgt spid="30"/>
                                        </p:tgtEl>
                                        <p:attrNameLst>
                                          <p:attrName>style.visibility</p:attrName>
                                        </p:attrNameLst>
                                      </p:cBhvr>
                                      <p:to>
                                        <p:strVal val="hidden"/>
                                      </p:to>
                                    </p:set>
                                  </p:childTnLst>
                                </p:cTn>
                              </p:par>
                              <p:par>
                                <p:cTn id="513" presetID="10" presetClass="exit" presetSubtype="0" fill="hold" nodeType="withEffect">
                                  <p:stCondLst>
                                    <p:cond delay="0"/>
                                  </p:stCondLst>
                                  <p:childTnLst>
                                    <p:animEffect transition="out" filter="fade">
                                      <p:cBhvr>
                                        <p:cTn id="514" dur="300"/>
                                        <p:tgtEl>
                                          <p:spTgt spid="10"/>
                                        </p:tgtEl>
                                      </p:cBhvr>
                                    </p:animEffect>
                                    <p:set>
                                      <p:cBhvr>
                                        <p:cTn id="515" dur="1" fill="hold">
                                          <p:stCondLst>
                                            <p:cond delay="299"/>
                                          </p:stCondLst>
                                        </p:cTn>
                                        <p:tgtEl>
                                          <p:spTgt spid="10"/>
                                        </p:tgtEl>
                                        <p:attrNameLst>
                                          <p:attrName>style.visibility</p:attrName>
                                        </p:attrNameLst>
                                      </p:cBhvr>
                                      <p:to>
                                        <p:strVal val="hidden"/>
                                      </p:to>
                                    </p:set>
                                  </p:childTnLst>
                                </p:cTn>
                              </p:par>
                              <p:par>
                                <p:cTn id="516" presetID="10" presetClass="exit" presetSubtype="0" fill="hold" grpId="3" nodeType="withEffect">
                                  <p:stCondLst>
                                    <p:cond delay="0"/>
                                  </p:stCondLst>
                                  <p:childTnLst>
                                    <p:animEffect transition="out" filter="fade">
                                      <p:cBhvr>
                                        <p:cTn id="517" dur="300"/>
                                        <p:tgtEl>
                                          <p:spTgt spid="6">
                                            <p:txEl>
                                              <p:pRg st="0" end="0"/>
                                            </p:txEl>
                                          </p:spTgt>
                                        </p:tgtEl>
                                      </p:cBhvr>
                                    </p:animEffect>
                                    <p:set>
                                      <p:cBhvr>
                                        <p:cTn id="518" dur="1" fill="hold">
                                          <p:stCondLst>
                                            <p:cond delay="299"/>
                                          </p:stCondLst>
                                        </p:cTn>
                                        <p:tgtEl>
                                          <p:spTgt spid="6">
                                            <p:txEl>
                                              <p:pRg st="0" end="0"/>
                                            </p:txEl>
                                          </p:spTgt>
                                        </p:tgtEl>
                                        <p:attrNameLst>
                                          <p:attrName>style.visibility</p:attrName>
                                        </p:attrNameLst>
                                      </p:cBhvr>
                                      <p:to>
                                        <p:strVal val="hidden"/>
                                      </p:to>
                                    </p:set>
                                  </p:childTnLst>
                                </p:cTn>
                              </p:par>
                              <p:par>
                                <p:cTn id="519" presetID="10" presetClass="exit" presetSubtype="0" fill="hold" grpId="3" nodeType="withEffect">
                                  <p:stCondLst>
                                    <p:cond delay="0"/>
                                  </p:stCondLst>
                                  <p:childTnLst>
                                    <p:animEffect transition="out" filter="fade">
                                      <p:cBhvr>
                                        <p:cTn id="520" dur="300"/>
                                        <p:tgtEl>
                                          <p:spTgt spid="7">
                                            <p:txEl>
                                              <p:pRg st="0" end="0"/>
                                            </p:txEl>
                                          </p:spTgt>
                                        </p:tgtEl>
                                      </p:cBhvr>
                                    </p:animEffect>
                                    <p:set>
                                      <p:cBhvr>
                                        <p:cTn id="521" dur="1" fill="hold">
                                          <p:stCondLst>
                                            <p:cond delay="299"/>
                                          </p:stCondLst>
                                        </p:cTn>
                                        <p:tgtEl>
                                          <p:spTgt spid="7">
                                            <p:txEl>
                                              <p:pRg st="0" end="0"/>
                                            </p:txEl>
                                          </p:spTgt>
                                        </p:tgtEl>
                                        <p:attrNameLst>
                                          <p:attrName>style.visibility</p:attrName>
                                        </p:attrNameLst>
                                      </p:cBhvr>
                                      <p:to>
                                        <p:strVal val="hidden"/>
                                      </p:to>
                                    </p:set>
                                  </p:childTnLst>
                                </p:cTn>
                              </p:par>
                              <p:par>
                                <p:cTn id="522" presetID="10" presetClass="exit" presetSubtype="0" fill="hold" grpId="3" nodeType="withEffect">
                                  <p:stCondLst>
                                    <p:cond delay="0"/>
                                  </p:stCondLst>
                                  <p:childTnLst>
                                    <p:animEffect transition="out" filter="fade">
                                      <p:cBhvr>
                                        <p:cTn id="523" dur="300"/>
                                        <p:tgtEl>
                                          <p:spTgt spid="18"/>
                                        </p:tgtEl>
                                      </p:cBhvr>
                                    </p:animEffect>
                                    <p:set>
                                      <p:cBhvr>
                                        <p:cTn id="524" dur="1" fill="hold">
                                          <p:stCondLst>
                                            <p:cond delay="299"/>
                                          </p:stCondLst>
                                        </p:cTn>
                                        <p:tgtEl>
                                          <p:spTgt spid="18"/>
                                        </p:tgtEl>
                                        <p:attrNameLst>
                                          <p:attrName>style.visibility</p:attrName>
                                        </p:attrNameLst>
                                      </p:cBhvr>
                                      <p:to>
                                        <p:strVal val="hidden"/>
                                      </p:to>
                                    </p:set>
                                  </p:childTnLst>
                                </p:cTn>
                              </p:par>
                              <p:par>
                                <p:cTn id="525" presetID="10" presetClass="exit" presetSubtype="0" fill="hold" nodeType="withEffect">
                                  <p:stCondLst>
                                    <p:cond delay="0"/>
                                  </p:stCondLst>
                                  <p:childTnLst>
                                    <p:animEffect transition="out" filter="fade">
                                      <p:cBhvr>
                                        <p:cTn id="526" dur="300"/>
                                        <p:tgtEl>
                                          <p:spTgt spid="32"/>
                                        </p:tgtEl>
                                      </p:cBhvr>
                                    </p:animEffect>
                                    <p:set>
                                      <p:cBhvr>
                                        <p:cTn id="527" dur="1" fill="hold">
                                          <p:stCondLst>
                                            <p:cond delay="299"/>
                                          </p:stCondLst>
                                        </p:cTn>
                                        <p:tgtEl>
                                          <p:spTgt spid="32"/>
                                        </p:tgtEl>
                                        <p:attrNameLst>
                                          <p:attrName>style.visibility</p:attrName>
                                        </p:attrNameLst>
                                      </p:cBhvr>
                                      <p:to>
                                        <p:strVal val="hidden"/>
                                      </p:to>
                                    </p:set>
                                  </p:childTnLst>
                                </p:cTn>
                              </p:par>
                              <p:par>
                                <p:cTn id="528" presetID="10" presetClass="exit" presetSubtype="0" fill="hold" nodeType="withEffect">
                                  <p:stCondLst>
                                    <p:cond delay="0"/>
                                  </p:stCondLst>
                                  <p:childTnLst>
                                    <p:animEffect transition="out" filter="fade">
                                      <p:cBhvr>
                                        <p:cTn id="529" dur="300"/>
                                        <p:tgtEl>
                                          <p:spTgt spid="20"/>
                                        </p:tgtEl>
                                      </p:cBhvr>
                                    </p:animEffect>
                                    <p:set>
                                      <p:cBhvr>
                                        <p:cTn id="530" dur="1" fill="hold">
                                          <p:stCondLst>
                                            <p:cond delay="299"/>
                                          </p:stCondLst>
                                        </p:cTn>
                                        <p:tgtEl>
                                          <p:spTgt spid="20"/>
                                        </p:tgtEl>
                                        <p:attrNameLst>
                                          <p:attrName>style.visibility</p:attrName>
                                        </p:attrNameLst>
                                      </p:cBhvr>
                                      <p:to>
                                        <p:strVal val="hidden"/>
                                      </p:to>
                                    </p:set>
                                  </p:childTnLst>
                                </p:cTn>
                              </p:par>
                              <p:par>
                                <p:cTn id="531" presetID="10" presetClass="exit" presetSubtype="0" fill="hold" grpId="3" nodeType="withEffect">
                                  <p:stCondLst>
                                    <p:cond delay="0"/>
                                  </p:stCondLst>
                                  <p:childTnLst>
                                    <p:animEffect transition="out" filter="fade">
                                      <p:cBhvr>
                                        <p:cTn id="532" dur="300"/>
                                        <p:tgtEl>
                                          <p:spTgt spid="16">
                                            <p:txEl>
                                              <p:pRg st="0" end="0"/>
                                            </p:txEl>
                                          </p:spTgt>
                                        </p:tgtEl>
                                      </p:cBhvr>
                                    </p:animEffect>
                                    <p:set>
                                      <p:cBhvr>
                                        <p:cTn id="533" dur="1" fill="hold">
                                          <p:stCondLst>
                                            <p:cond delay="299"/>
                                          </p:stCondLst>
                                        </p:cTn>
                                        <p:tgtEl>
                                          <p:spTgt spid="16">
                                            <p:txEl>
                                              <p:pRg st="0" end="0"/>
                                            </p:txEl>
                                          </p:spTgt>
                                        </p:tgtEl>
                                        <p:attrNameLst>
                                          <p:attrName>style.visibility</p:attrName>
                                        </p:attrNameLst>
                                      </p:cBhvr>
                                      <p:to>
                                        <p:strVal val="hidden"/>
                                      </p:to>
                                    </p:set>
                                  </p:childTnLst>
                                </p:cTn>
                              </p:par>
                              <p:par>
                                <p:cTn id="534" presetID="10" presetClass="exit" presetSubtype="0" fill="hold" grpId="3" nodeType="withEffect">
                                  <p:stCondLst>
                                    <p:cond delay="0"/>
                                  </p:stCondLst>
                                  <p:childTnLst>
                                    <p:animEffect transition="out" filter="fade">
                                      <p:cBhvr>
                                        <p:cTn id="535" dur="300"/>
                                        <p:tgtEl>
                                          <p:spTgt spid="17">
                                            <p:txEl>
                                              <p:pRg st="0" end="0"/>
                                            </p:txEl>
                                          </p:spTgt>
                                        </p:tgtEl>
                                      </p:cBhvr>
                                    </p:animEffect>
                                    <p:set>
                                      <p:cBhvr>
                                        <p:cTn id="536" dur="1" fill="hold">
                                          <p:stCondLst>
                                            <p:cond delay="299"/>
                                          </p:stCondLst>
                                        </p:cTn>
                                        <p:tgtEl>
                                          <p:spTgt spid="17">
                                            <p:txEl>
                                              <p:pRg st="0" end="0"/>
                                            </p:txEl>
                                          </p:spTgt>
                                        </p:tgtEl>
                                        <p:attrNameLst>
                                          <p:attrName>style.visibility</p:attrName>
                                        </p:attrNameLst>
                                      </p:cBhvr>
                                      <p:to>
                                        <p:strVal val="hidden"/>
                                      </p:to>
                                    </p:set>
                                  </p:childTnLst>
                                </p:cTn>
                              </p:par>
                            </p:childTnLst>
                          </p:cTn>
                        </p:par>
                        <p:par>
                          <p:cTn id="537" fill="hold">
                            <p:stCondLst>
                              <p:cond delay="300"/>
                            </p:stCondLst>
                            <p:childTnLst>
                              <p:par>
                                <p:cTn id="538" presetID="10" presetClass="entr" presetSubtype="0" fill="hold" grpId="0" nodeType="afterEffect">
                                  <p:stCondLst>
                                    <p:cond delay="0"/>
                                  </p:stCondLst>
                                  <p:childTnLst>
                                    <p:set>
                                      <p:cBhvr>
                                        <p:cTn id="539" dur="1" fill="hold">
                                          <p:stCondLst>
                                            <p:cond delay="0"/>
                                          </p:stCondLst>
                                        </p:cTn>
                                        <p:tgtEl>
                                          <p:spTgt spid="1051"/>
                                        </p:tgtEl>
                                        <p:attrNameLst>
                                          <p:attrName>style.visibility</p:attrName>
                                        </p:attrNameLst>
                                      </p:cBhvr>
                                      <p:to>
                                        <p:strVal val="visible"/>
                                      </p:to>
                                    </p:set>
                                    <p:animEffect transition="in" filter="fade">
                                      <p:cBhvr>
                                        <p:cTn id="540" dur="300"/>
                                        <p:tgtEl>
                                          <p:spTgt spid="1051"/>
                                        </p:tgtEl>
                                      </p:cBhvr>
                                    </p:animEffect>
                                  </p:childTnLst>
                                </p:cTn>
                              </p:par>
                              <p:par>
                                <p:cTn id="541" presetID="10" presetClass="entr" presetSubtype="0" fill="hold" grpId="0" nodeType="withEffect">
                                  <p:stCondLst>
                                    <p:cond delay="0"/>
                                  </p:stCondLst>
                                  <p:childTnLst>
                                    <p:set>
                                      <p:cBhvr>
                                        <p:cTn id="542" dur="1" fill="hold">
                                          <p:stCondLst>
                                            <p:cond delay="0"/>
                                          </p:stCondLst>
                                        </p:cTn>
                                        <p:tgtEl>
                                          <p:spTgt spid="1052"/>
                                        </p:tgtEl>
                                        <p:attrNameLst>
                                          <p:attrName>style.visibility</p:attrName>
                                        </p:attrNameLst>
                                      </p:cBhvr>
                                      <p:to>
                                        <p:strVal val="visible"/>
                                      </p:to>
                                    </p:set>
                                    <p:animEffect transition="in" filter="fade">
                                      <p:cBhvr>
                                        <p:cTn id="543" dur="300"/>
                                        <p:tgtEl>
                                          <p:spTgt spid="1052"/>
                                        </p:tgtEl>
                                      </p:cBhvr>
                                    </p:animEffect>
                                  </p:childTnLst>
                                </p:cTn>
                              </p:par>
                            </p:childTnLst>
                          </p:cTn>
                        </p:par>
                        <p:par>
                          <p:cTn id="544" fill="hold">
                            <p:stCondLst>
                              <p:cond delay="600"/>
                            </p:stCondLst>
                            <p:childTnLst>
                              <p:par>
                                <p:cTn id="545" presetID="10" presetClass="entr" presetSubtype="0" fill="hold" grpId="0" nodeType="afterEffect">
                                  <p:stCondLst>
                                    <p:cond delay="0"/>
                                  </p:stCondLst>
                                  <p:childTnLst>
                                    <p:set>
                                      <p:cBhvr>
                                        <p:cTn id="546" dur="1" fill="hold">
                                          <p:stCondLst>
                                            <p:cond delay="0"/>
                                          </p:stCondLst>
                                        </p:cTn>
                                        <p:tgtEl>
                                          <p:spTgt spid="1055"/>
                                        </p:tgtEl>
                                        <p:attrNameLst>
                                          <p:attrName>style.visibility</p:attrName>
                                        </p:attrNameLst>
                                      </p:cBhvr>
                                      <p:to>
                                        <p:strVal val="visible"/>
                                      </p:to>
                                    </p:set>
                                    <p:animEffect transition="in" filter="fade">
                                      <p:cBhvr>
                                        <p:cTn id="547" dur="300"/>
                                        <p:tgtEl>
                                          <p:spTgt spid="1055"/>
                                        </p:tgtEl>
                                      </p:cBhvr>
                                    </p:animEffect>
                                  </p:childTnLst>
                                </p:cTn>
                              </p:par>
                              <p:par>
                                <p:cTn id="548" presetID="10" presetClass="entr" presetSubtype="0" fill="hold" grpId="0" nodeType="withEffect">
                                  <p:stCondLst>
                                    <p:cond delay="0"/>
                                  </p:stCondLst>
                                  <p:childTnLst>
                                    <p:set>
                                      <p:cBhvr>
                                        <p:cTn id="549" dur="1" fill="hold">
                                          <p:stCondLst>
                                            <p:cond delay="0"/>
                                          </p:stCondLst>
                                        </p:cTn>
                                        <p:tgtEl>
                                          <p:spTgt spid="1056"/>
                                        </p:tgtEl>
                                        <p:attrNameLst>
                                          <p:attrName>style.visibility</p:attrName>
                                        </p:attrNameLst>
                                      </p:cBhvr>
                                      <p:to>
                                        <p:strVal val="visible"/>
                                      </p:to>
                                    </p:set>
                                    <p:animEffect transition="in" filter="fade">
                                      <p:cBhvr>
                                        <p:cTn id="550" dur="300"/>
                                        <p:tgtEl>
                                          <p:spTgt spid="1056"/>
                                        </p:tgtEl>
                                      </p:cBhvr>
                                    </p:animEffect>
                                  </p:childTnLst>
                                </p:cTn>
                              </p:par>
                            </p:childTnLst>
                          </p:cTn>
                        </p:par>
                        <p:par>
                          <p:cTn id="551" fill="hold">
                            <p:stCondLst>
                              <p:cond delay="900"/>
                            </p:stCondLst>
                            <p:childTnLst>
                              <p:par>
                                <p:cTn id="552" presetID="10" presetClass="entr" presetSubtype="0" fill="hold" grpId="0" nodeType="afterEffect">
                                  <p:stCondLst>
                                    <p:cond delay="0"/>
                                  </p:stCondLst>
                                  <p:childTnLst>
                                    <p:set>
                                      <p:cBhvr>
                                        <p:cTn id="553" dur="1" fill="hold">
                                          <p:stCondLst>
                                            <p:cond delay="0"/>
                                          </p:stCondLst>
                                        </p:cTn>
                                        <p:tgtEl>
                                          <p:spTgt spid="1058"/>
                                        </p:tgtEl>
                                        <p:attrNameLst>
                                          <p:attrName>style.visibility</p:attrName>
                                        </p:attrNameLst>
                                      </p:cBhvr>
                                      <p:to>
                                        <p:strVal val="visible"/>
                                      </p:to>
                                    </p:set>
                                    <p:animEffect transition="in" filter="fade">
                                      <p:cBhvr>
                                        <p:cTn id="554" dur="300"/>
                                        <p:tgtEl>
                                          <p:spTgt spid="1058"/>
                                        </p:tgtEl>
                                      </p:cBhvr>
                                    </p:animEffect>
                                  </p:childTnLst>
                                </p:cTn>
                              </p:par>
                              <p:par>
                                <p:cTn id="555" presetID="10" presetClass="entr" presetSubtype="0" fill="hold" grpId="0" nodeType="withEffect">
                                  <p:stCondLst>
                                    <p:cond delay="0"/>
                                  </p:stCondLst>
                                  <p:childTnLst>
                                    <p:set>
                                      <p:cBhvr>
                                        <p:cTn id="556" dur="1" fill="hold">
                                          <p:stCondLst>
                                            <p:cond delay="0"/>
                                          </p:stCondLst>
                                        </p:cTn>
                                        <p:tgtEl>
                                          <p:spTgt spid="1059"/>
                                        </p:tgtEl>
                                        <p:attrNameLst>
                                          <p:attrName>style.visibility</p:attrName>
                                        </p:attrNameLst>
                                      </p:cBhvr>
                                      <p:to>
                                        <p:strVal val="visible"/>
                                      </p:to>
                                    </p:set>
                                    <p:animEffect transition="in" filter="fade">
                                      <p:cBhvr>
                                        <p:cTn id="557" dur="300"/>
                                        <p:tgtEl>
                                          <p:spTgt spid="1059"/>
                                        </p:tgtEl>
                                      </p:cBhvr>
                                    </p:animEffect>
                                  </p:childTnLst>
                                </p:cTn>
                              </p:par>
                            </p:childTnLst>
                          </p:cTn>
                        </p:par>
                        <p:par>
                          <p:cTn id="558" fill="hold">
                            <p:stCondLst>
                              <p:cond delay="1200"/>
                            </p:stCondLst>
                            <p:childTnLst>
                              <p:par>
                                <p:cTn id="559" presetID="10" presetClass="entr" presetSubtype="0" fill="hold" grpId="0" nodeType="afterEffect">
                                  <p:stCondLst>
                                    <p:cond delay="0"/>
                                  </p:stCondLst>
                                  <p:childTnLst>
                                    <p:set>
                                      <p:cBhvr>
                                        <p:cTn id="560" dur="1" fill="hold">
                                          <p:stCondLst>
                                            <p:cond delay="0"/>
                                          </p:stCondLst>
                                        </p:cTn>
                                        <p:tgtEl>
                                          <p:spTgt spid="1061"/>
                                        </p:tgtEl>
                                        <p:attrNameLst>
                                          <p:attrName>style.visibility</p:attrName>
                                        </p:attrNameLst>
                                      </p:cBhvr>
                                      <p:to>
                                        <p:strVal val="visible"/>
                                      </p:to>
                                    </p:set>
                                    <p:animEffect transition="in" filter="fade">
                                      <p:cBhvr>
                                        <p:cTn id="561" dur="300"/>
                                        <p:tgtEl>
                                          <p:spTgt spid="1061"/>
                                        </p:tgtEl>
                                      </p:cBhvr>
                                    </p:animEffect>
                                  </p:childTnLst>
                                </p:cTn>
                              </p:par>
                              <p:par>
                                <p:cTn id="562" presetID="10" presetClass="entr" presetSubtype="0" fill="hold" grpId="0" nodeType="withEffect">
                                  <p:stCondLst>
                                    <p:cond delay="0"/>
                                  </p:stCondLst>
                                  <p:childTnLst>
                                    <p:set>
                                      <p:cBhvr>
                                        <p:cTn id="563" dur="1" fill="hold">
                                          <p:stCondLst>
                                            <p:cond delay="0"/>
                                          </p:stCondLst>
                                        </p:cTn>
                                        <p:tgtEl>
                                          <p:spTgt spid="1062"/>
                                        </p:tgtEl>
                                        <p:attrNameLst>
                                          <p:attrName>style.visibility</p:attrName>
                                        </p:attrNameLst>
                                      </p:cBhvr>
                                      <p:to>
                                        <p:strVal val="visible"/>
                                      </p:to>
                                    </p:set>
                                    <p:animEffect transition="in" filter="fade">
                                      <p:cBhvr>
                                        <p:cTn id="564" dur="300"/>
                                        <p:tgtEl>
                                          <p:spTgt spid="1062"/>
                                        </p:tgtEl>
                                      </p:cBhvr>
                                    </p:animEffect>
                                  </p:childTnLst>
                                </p:cTn>
                              </p:par>
                            </p:childTnLst>
                          </p:cTn>
                        </p:par>
                        <p:par>
                          <p:cTn id="565" fill="hold">
                            <p:stCondLst>
                              <p:cond delay="1500"/>
                            </p:stCondLst>
                            <p:childTnLst>
                              <p:par>
                                <p:cTn id="566" presetID="10" presetClass="entr" presetSubtype="0" fill="hold" grpId="0" nodeType="afterEffect">
                                  <p:stCondLst>
                                    <p:cond delay="0"/>
                                  </p:stCondLst>
                                  <p:childTnLst>
                                    <p:set>
                                      <p:cBhvr>
                                        <p:cTn id="567" dur="1" fill="hold">
                                          <p:stCondLst>
                                            <p:cond delay="0"/>
                                          </p:stCondLst>
                                        </p:cTn>
                                        <p:tgtEl>
                                          <p:spTgt spid="1064"/>
                                        </p:tgtEl>
                                        <p:attrNameLst>
                                          <p:attrName>style.visibility</p:attrName>
                                        </p:attrNameLst>
                                      </p:cBhvr>
                                      <p:to>
                                        <p:strVal val="visible"/>
                                      </p:to>
                                    </p:set>
                                    <p:animEffect transition="in" filter="fade">
                                      <p:cBhvr>
                                        <p:cTn id="568" dur="300"/>
                                        <p:tgtEl>
                                          <p:spTgt spid="1064"/>
                                        </p:tgtEl>
                                      </p:cBhvr>
                                    </p:animEffect>
                                  </p:childTnLst>
                                </p:cTn>
                              </p:par>
                              <p:par>
                                <p:cTn id="569" presetID="10" presetClass="entr" presetSubtype="0" fill="hold" grpId="0" nodeType="withEffect">
                                  <p:stCondLst>
                                    <p:cond delay="0"/>
                                  </p:stCondLst>
                                  <p:childTnLst>
                                    <p:set>
                                      <p:cBhvr>
                                        <p:cTn id="570" dur="1" fill="hold">
                                          <p:stCondLst>
                                            <p:cond delay="0"/>
                                          </p:stCondLst>
                                        </p:cTn>
                                        <p:tgtEl>
                                          <p:spTgt spid="1065"/>
                                        </p:tgtEl>
                                        <p:attrNameLst>
                                          <p:attrName>style.visibility</p:attrName>
                                        </p:attrNameLst>
                                      </p:cBhvr>
                                      <p:to>
                                        <p:strVal val="visible"/>
                                      </p:to>
                                    </p:set>
                                    <p:animEffect transition="in" filter="fade">
                                      <p:cBhvr>
                                        <p:cTn id="571" dur="300"/>
                                        <p:tgtEl>
                                          <p:spTgt spid="1065"/>
                                        </p:tgtEl>
                                      </p:cBhvr>
                                    </p:animEffect>
                                  </p:childTnLst>
                                </p:cTn>
                              </p:par>
                            </p:childTnLst>
                          </p:cTn>
                        </p:par>
                      </p:childTnLst>
                    </p:cTn>
                  </p:par>
                  <p:par>
                    <p:cTn id="572" fill="hold">
                      <p:stCondLst>
                        <p:cond delay="indefinite"/>
                      </p:stCondLst>
                      <p:childTnLst>
                        <p:par>
                          <p:cTn id="573" fill="hold">
                            <p:stCondLst>
                              <p:cond delay="0"/>
                            </p:stCondLst>
                            <p:childTnLst>
                              <p:par>
                                <p:cTn id="574" presetID="10" presetClass="exit" presetSubtype="0" fill="hold" grpId="1" nodeType="clickEffect">
                                  <p:stCondLst>
                                    <p:cond delay="0"/>
                                  </p:stCondLst>
                                  <p:childTnLst>
                                    <p:animEffect transition="out" filter="fade">
                                      <p:cBhvr>
                                        <p:cTn id="575" dur="300"/>
                                        <p:tgtEl>
                                          <p:spTgt spid="1051"/>
                                        </p:tgtEl>
                                      </p:cBhvr>
                                    </p:animEffect>
                                    <p:set>
                                      <p:cBhvr>
                                        <p:cTn id="576" dur="1" fill="hold">
                                          <p:stCondLst>
                                            <p:cond delay="299"/>
                                          </p:stCondLst>
                                        </p:cTn>
                                        <p:tgtEl>
                                          <p:spTgt spid="1051"/>
                                        </p:tgtEl>
                                        <p:attrNameLst>
                                          <p:attrName>style.visibility</p:attrName>
                                        </p:attrNameLst>
                                      </p:cBhvr>
                                      <p:to>
                                        <p:strVal val="hidden"/>
                                      </p:to>
                                    </p:set>
                                  </p:childTnLst>
                                </p:cTn>
                              </p:par>
                              <p:par>
                                <p:cTn id="577" presetID="10" presetClass="exit" presetSubtype="0" fill="hold" grpId="1" nodeType="withEffect">
                                  <p:stCondLst>
                                    <p:cond delay="0"/>
                                  </p:stCondLst>
                                  <p:childTnLst>
                                    <p:animEffect transition="out" filter="fade">
                                      <p:cBhvr>
                                        <p:cTn id="578" dur="300"/>
                                        <p:tgtEl>
                                          <p:spTgt spid="1052"/>
                                        </p:tgtEl>
                                      </p:cBhvr>
                                    </p:animEffect>
                                    <p:set>
                                      <p:cBhvr>
                                        <p:cTn id="579" dur="1" fill="hold">
                                          <p:stCondLst>
                                            <p:cond delay="299"/>
                                          </p:stCondLst>
                                        </p:cTn>
                                        <p:tgtEl>
                                          <p:spTgt spid="1052"/>
                                        </p:tgtEl>
                                        <p:attrNameLst>
                                          <p:attrName>style.visibility</p:attrName>
                                        </p:attrNameLst>
                                      </p:cBhvr>
                                      <p:to>
                                        <p:strVal val="hidden"/>
                                      </p:to>
                                    </p:set>
                                  </p:childTnLst>
                                </p:cTn>
                              </p:par>
                              <p:par>
                                <p:cTn id="580" presetID="10" presetClass="exit" presetSubtype="0" fill="hold" grpId="1" nodeType="withEffect">
                                  <p:stCondLst>
                                    <p:cond delay="0"/>
                                  </p:stCondLst>
                                  <p:childTnLst>
                                    <p:animEffect transition="out" filter="fade">
                                      <p:cBhvr>
                                        <p:cTn id="581" dur="300"/>
                                        <p:tgtEl>
                                          <p:spTgt spid="1055"/>
                                        </p:tgtEl>
                                      </p:cBhvr>
                                    </p:animEffect>
                                    <p:set>
                                      <p:cBhvr>
                                        <p:cTn id="582" dur="1" fill="hold">
                                          <p:stCondLst>
                                            <p:cond delay="299"/>
                                          </p:stCondLst>
                                        </p:cTn>
                                        <p:tgtEl>
                                          <p:spTgt spid="1055"/>
                                        </p:tgtEl>
                                        <p:attrNameLst>
                                          <p:attrName>style.visibility</p:attrName>
                                        </p:attrNameLst>
                                      </p:cBhvr>
                                      <p:to>
                                        <p:strVal val="hidden"/>
                                      </p:to>
                                    </p:set>
                                  </p:childTnLst>
                                </p:cTn>
                              </p:par>
                              <p:par>
                                <p:cTn id="583" presetID="10" presetClass="exit" presetSubtype="0" fill="hold" grpId="1" nodeType="withEffect">
                                  <p:stCondLst>
                                    <p:cond delay="0"/>
                                  </p:stCondLst>
                                  <p:childTnLst>
                                    <p:animEffect transition="out" filter="fade">
                                      <p:cBhvr>
                                        <p:cTn id="584" dur="300"/>
                                        <p:tgtEl>
                                          <p:spTgt spid="1056"/>
                                        </p:tgtEl>
                                      </p:cBhvr>
                                    </p:animEffect>
                                    <p:set>
                                      <p:cBhvr>
                                        <p:cTn id="585" dur="1" fill="hold">
                                          <p:stCondLst>
                                            <p:cond delay="299"/>
                                          </p:stCondLst>
                                        </p:cTn>
                                        <p:tgtEl>
                                          <p:spTgt spid="1056"/>
                                        </p:tgtEl>
                                        <p:attrNameLst>
                                          <p:attrName>style.visibility</p:attrName>
                                        </p:attrNameLst>
                                      </p:cBhvr>
                                      <p:to>
                                        <p:strVal val="hidden"/>
                                      </p:to>
                                    </p:set>
                                  </p:childTnLst>
                                </p:cTn>
                              </p:par>
                              <p:par>
                                <p:cTn id="586" presetID="10" presetClass="exit" presetSubtype="0" fill="hold" grpId="1" nodeType="withEffect">
                                  <p:stCondLst>
                                    <p:cond delay="0"/>
                                  </p:stCondLst>
                                  <p:childTnLst>
                                    <p:animEffect transition="out" filter="fade">
                                      <p:cBhvr>
                                        <p:cTn id="587" dur="300"/>
                                        <p:tgtEl>
                                          <p:spTgt spid="1058"/>
                                        </p:tgtEl>
                                      </p:cBhvr>
                                    </p:animEffect>
                                    <p:set>
                                      <p:cBhvr>
                                        <p:cTn id="588" dur="1" fill="hold">
                                          <p:stCondLst>
                                            <p:cond delay="299"/>
                                          </p:stCondLst>
                                        </p:cTn>
                                        <p:tgtEl>
                                          <p:spTgt spid="1058"/>
                                        </p:tgtEl>
                                        <p:attrNameLst>
                                          <p:attrName>style.visibility</p:attrName>
                                        </p:attrNameLst>
                                      </p:cBhvr>
                                      <p:to>
                                        <p:strVal val="hidden"/>
                                      </p:to>
                                    </p:set>
                                  </p:childTnLst>
                                </p:cTn>
                              </p:par>
                              <p:par>
                                <p:cTn id="589" presetID="10" presetClass="exit" presetSubtype="0" fill="hold" grpId="1" nodeType="withEffect">
                                  <p:stCondLst>
                                    <p:cond delay="0"/>
                                  </p:stCondLst>
                                  <p:childTnLst>
                                    <p:animEffect transition="out" filter="fade">
                                      <p:cBhvr>
                                        <p:cTn id="590" dur="300"/>
                                        <p:tgtEl>
                                          <p:spTgt spid="1059"/>
                                        </p:tgtEl>
                                      </p:cBhvr>
                                    </p:animEffect>
                                    <p:set>
                                      <p:cBhvr>
                                        <p:cTn id="591" dur="1" fill="hold">
                                          <p:stCondLst>
                                            <p:cond delay="299"/>
                                          </p:stCondLst>
                                        </p:cTn>
                                        <p:tgtEl>
                                          <p:spTgt spid="1059"/>
                                        </p:tgtEl>
                                        <p:attrNameLst>
                                          <p:attrName>style.visibility</p:attrName>
                                        </p:attrNameLst>
                                      </p:cBhvr>
                                      <p:to>
                                        <p:strVal val="hidden"/>
                                      </p:to>
                                    </p:set>
                                  </p:childTnLst>
                                </p:cTn>
                              </p:par>
                              <p:par>
                                <p:cTn id="592" presetID="10" presetClass="exit" presetSubtype="0" fill="hold" grpId="1" nodeType="withEffect">
                                  <p:stCondLst>
                                    <p:cond delay="0"/>
                                  </p:stCondLst>
                                  <p:childTnLst>
                                    <p:animEffect transition="out" filter="fade">
                                      <p:cBhvr>
                                        <p:cTn id="593" dur="300"/>
                                        <p:tgtEl>
                                          <p:spTgt spid="1061"/>
                                        </p:tgtEl>
                                      </p:cBhvr>
                                    </p:animEffect>
                                    <p:set>
                                      <p:cBhvr>
                                        <p:cTn id="594" dur="1" fill="hold">
                                          <p:stCondLst>
                                            <p:cond delay="299"/>
                                          </p:stCondLst>
                                        </p:cTn>
                                        <p:tgtEl>
                                          <p:spTgt spid="1061"/>
                                        </p:tgtEl>
                                        <p:attrNameLst>
                                          <p:attrName>style.visibility</p:attrName>
                                        </p:attrNameLst>
                                      </p:cBhvr>
                                      <p:to>
                                        <p:strVal val="hidden"/>
                                      </p:to>
                                    </p:set>
                                  </p:childTnLst>
                                </p:cTn>
                              </p:par>
                              <p:par>
                                <p:cTn id="595" presetID="10" presetClass="exit" presetSubtype="0" fill="hold" grpId="1" nodeType="withEffect">
                                  <p:stCondLst>
                                    <p:cond delay="0"/>
                                  </p:stCondLst>
                                  <p:childTnLst>
                                    <p:animEffect transition="out" filter="fade">
                                      <p:cBhvr>
                                        <p:cTn id="596" dur="300"/>
                                        <p:tgtEl>
                                          <p:spTgt spid="1062"/>
                                        </p:tgtEl>
                                      </p:cBhvr>
                                    </p:animEffect>
                                    <p:set>
                                      <p:cBhvr>
                                        <p:cTn id="597" dur="1" fill="hold">
                                          <p:stCondLst>
                                            <p:cond delay="299"/>
                                          </p:stCondLst>
                                        </p:cTn>
                                        <p:tgtEl>
                                          <p:spTgt spid="1062"/>
                                        </p:tgtEl>
                                        <p:attrNameLst>
                                          <p:attrName>style.visibility</p:attrName>
                                        </p:attrNameLst>
                                      </p:cBhvr>
                                      <p:to>
                                        <p:strVal val="hidden"/>
                                      </p:to>
                                    </p:set>
                                  </p:childTnLst>
                                </p:cTn>
                              </p:par>
                              <p:par>
                                <p:cTn id="598" presetID="10" presetClass="exit" presetSubtype="0" fill="hold" grpId="1" nodeType="withEffect">
                                  <p:stCondLst>
                                    <p:cond delay="0"/>
                                  </p:stCondLst>
                                  <p:childTnLst>
                                    <p:animEffect transition="out" filter="fade">
                                      <p:cBhvr>
                                        <p:cTn id="599" dur="300"/>
                                        <p:tgtEl>
                                          <p:spTgt spid="1064"/>
                                        </p:tgtEl>
                                      </p:cBhvr>
                                    </p:animEffect>
                                    <p:set>
                                      <p:cBhvr>
                                        <p:cTn id="600" dur="1" fill="hold">
                                          <p:stCondLst>
                                            <p:cond delay="299"/>
                                          </p:stCondLst>
                                        </p:cTn>
                                        <p:tgtEl>
                                          <p:spTgt spid="1064"/>
                                        </p:tgtEl>
                                        <p:attrNameLst>
                                          <p:attrName>style.visibility</p:attrName>
                                        </p:attrNameLst>
                                      </p:cBhvr>
                                      <p:to>
                                        <p:strVal val="hidden"/>
                                      </p:to>
                                    </p:set>
                                  </p:childTnLst>
                                </p:cTn>
                              </p:par>
                              <p:par>
                                <p:cTn id="601" presetID="10" presetClass="exit" presetSubtype="0" fill="hold" grpId="1" nodeType="withEffect">
                                  <p:stCondLst>
                                    <p:cond delay="0"/>
                                  </p:stCondLst>
                                  <p:childTnLst>
                                    <p:animEffect transition="out" filter="fade">
                                      <p:cBhvr>
                                        <p:cTn id="602" dur="300"/>
                                        <p:tgtEl>
                                          <p:spTgt spid="1065"/>
                                        </p:tgtEl>
                                      </p:cBhvr>
                                    </p:animEffect>
                                    <p:set>
                                      <p:cBhvr>
                                        <p:cTn id="603" dur="1" fill="hold">
                                          <p:stCondLst>
                                            <p:cond delay="299"/>
                                          </p:stCondLst>
                                        </p:cTn>
                                        <p:tgtEl>
                                          <p:spTgt spid="1065"/>
                                        </p:tgtEl>
                                        <p:attrNameLst>
                                          <p:attrName>style.visibility</p:attrName>
                                        </p:attrNameLst>
                                      </p:cBhvr>
                                      <p:to>
                                        <p:strVal val="hidden"/>
                                      </p:to>
                                    </p:set>
                                  </p:childTnLst>
                                </p:cTn>
                              </p:par>
                              <p:par>
                                <p:cTn id="604" presetID="10" presetClass="entr" presetSubtype="0" fill="hold" grpId="4" nodeType="withEffect">
                                  <p:stCondLst>
                                    <p:cond delay="0"/>
                                  </p:stCondLst>
                                  <p:childTnLst>
                                    <p:set>
                                      <p:cBhvr>
                                        <p:cTn id="605" dur="1" fill="hold">
                                          <p:stCondLst>
                                            <p:cond delay="0"/>
                                          </p:stCondLst>
                                        </p:cTn>
                                        <p:tgtEl>
                                          <p:spTgt spid="8"/>
                                        </p:tgtEl>
                                        <p:attrNameLst>
                                          <p:attrName>style.visibility</p:attrName>
                                        </p:attrNameLst>
                                      </p:cBhvr>
                                      <p:to>
                                        <p:strVal val="visible"/>
                                      </p:to>
                                    </p:set>
                                    <p:animEffect transition="in" filter="fade">
                                      <p:cBhvr>
                                        <p:cTn id="606" dur="300"/>
                                        <p:tgtEl>
                                          <p:spTgt spid="8"/>
                                        </p:tgtEl>
                                      </p:cBhvr>
                                    </p:animEffect>
                                  </p:childTnLst>
                                </p:cTn>
                              </p:par>
                              <p:par>
                                <p:cTn id="607" presetID="10" presetClass="entr" presetSubtype="0" fill="hold" nodeType="withEffect">
                                  <p:stCondLst>
                                    <p:cond delay="0"/>
                                  </p:stCondLst>
                                  <p:childTnLst>
                                    <p:set>
                                      <p:cBhvr>
                                        <p:cTn id="608" dur="1" fill="hold">
                                          <p:stCondLst>
                                            <p:cond delay="0"/>
                                          </p:stCondLst>
                                        </p:cTn>
                                        <p:tgtEl>
                                          <p:spTgt spid="30"/>
                                        </p:tgtEl>
                                        <p:attrNameLst>
                                          <p:attrName>style.visibility</p:attrName>
                                        </p:attrNameLst>
                                      </p:cBhvr>
                                      <p:to>
                                        <p:strVal val="visible"/>
                                      </p:to>
                                    </p:set>
                                    <p:animEffect transition="in" filter="fade">
                                      <p:cBhvr>
                                        <p:cTn id="609" dur="300"/>
                                        <p:tgtEl>
                                          <p:spTgt spid="30"/>
                                        </p:tgtEl>
                                      </p:cBhvr>
                                    </p:animEffect>
                                  </p:childTnLst>
                                </p:cTn>
                              </p:par>
                              <p:par>
                                <p:cTn id="610" presetID="10" presetClass="entr" presetSubtype="0" fill="hold" nodeType="withEffect">
                                  <p:stCondLst>
                                    <p:cond delay="0"/>
                                  </p:stCondLst>
                                  <p:childTnLst>
                                    <p:set>
                                      <p:cBhvr>
                                        <p:cTn id="611" dur="1" fill="hold">
                                          <p:stCondLst>
                                            <p:cond delay="0"/>
                                          </p:stCondLst>
                                        </p:cTn>
                                        <p:tgtEl>
                                          <p:spTgt spid="10"/>
                                        </p:tgtEl>
                                        <p:attrNameLst>
                                          <p:attrName>style.visibility</p:attrName>
                                        </p:attrNameLst>
                                      </p:cBhvr>
                                      <p:to>
                                        <p:strVal val="visible"/>
                                      </p:to>
                                    </p:set>
                                    <p:animEffect transition="in" filter="fade">
                                      <p:cBhvr>
                                        <p:cTn id="612" dur="300"/>
                                        <p:tgtEl>
                                          <p:spTgt spid="10"/>
                                        </p:tgtEl>
                                      </p:cBhvr>
                                    </p:animEffect>
                                  </p:childTnLst>
                                </p:cTn>
                              </p:par>
                              <p:par>
                                <p:cTn id="613" presetID="10" presetClass="entr" presetSubtype="0" fill="hold" grpId="4" nodeType="withEffect">
                                  <p:stCondLst>
                                    <p:cond delay="0"/>
                                  </p:stCondLst>
                                  <p:childTnLst>
                                    <p:set>
                                      <p:cBhvr>
                                        <p:cTn id="614" dur="1" fill="hold">
                                          <p:stCondLst>
                                            <p:cond delay="0"/>
                                          </p:stCondLst>
                                        </p:cTn>
                                        <p:tgtEl>
                                          <p:spTgt spid="6">
                                            <p:txEl>
                                              <p:pRg st="0" end="0"/>
                                            </p:txEl>
                                          </p:spTgt>
                                        </p:tgtEl>
                                        <p:attrNameLst>
                                          <p:attrName>style.visibility</p:attrName>
                                        </p:attrNameLst>
                                      </p:cBhvr>
                                      <p:to>
                                        <p:strVal val="visible"/>
                                      </p:to>
                                    </p:set>
                                    <p:animEffect transition="in" filter="fade">
                                      <p:cBhvr>
                                        <p:cTn id="615" dur="300"/>
                                        <p:tgtEl>
                                          <p:spTgt spid="6">
                                            <p:txEl>
                                              <p:pRg st="0" end="0"/>
                                            </p:txEl>
                                          </p:spTgt>
                                        </p:tgtEl>
                                      </p:cBhvr>
                                    </p:animEffect>
                                  </p:childTnLst>
                                </p:cTn>
                              </p:par>
                              <p:par>
                                <p:cTn id="616" presetID="10" presetClass="entr" presetSubtype="0" fill="hold" grpId="4" nodeType="withEffect">
                                  <p:stCondLst>
                                    <p:cond delay="0"/>
                                  </p:stCondLst>
                                  <p:childTnLst>
                                    <p:set>
                                      <p:cBhvr>
                                        <p:cTn id="617" dur="1" fill="hold">
                                          <p:stCondLst>
                                            <p:cond delay="0"/>
                                          </p:stCondLst>
                                        </p:cTn>
                                        <p:tgtEl>
                                          <p:spTgt spid="7">
                                            <p:txEl>
                                              <p:pRg st="0" end="0"/>
                                            </p:txEl>
                                          </p:spTgt>
                                        </p:tgtEl>
                                        <p:attrNameLst>
                                          <p:attrName>style.visibility</p:attrName>
                                        </p:attrNameLst>
                                      </p:cBhvr>
                                      <p:to>
                                        <p:strVal val="visible"/>
                                      </p:to>
                                    </p:set>
                                    <p:animEffect transition="in" filter="fade">
                                      <p:cBhvr>
                                        <p:cTn id="618" dur="300"/>
                                        <p:tgtEl>
                                          <p:spTgt spid="7">
                                            <p:txEl>
                                              <p:pRg st="0" end="0"/>
                                            </p:txEl>
                                          </p:spTgt>
                                        </p:tgtEl>
                                      </p:cBhvr>
                                    </p:animEffect>
                                  </p:childTnLst>
                                </p:cTn>
                              </p:par>
                              <p:par>
                                <p:cTn id="619" presetID="10" presetClass="entr" presetSubtype="0" fill="hold" grpId="4" nodeType="withEffect">
                                  <p:stCondLst>
                                    <p:cond delay="0"/>
                                  </p:stCondLst>
                                  <p:childTnLst>
                                    <p:set>
                                      <p:cBhvr>
                                        <p:cTn id="620" dur="1" fill="hold">
                                          <p:stCondLst>
                                            <p:cond delay="0"/>
                                          </p:stCondLst>
                                        </p:cTn>
                                        <p:tgtEl>
                                          <p:spTgt spid="18"/>
                                        </p:tgtEl>
                                        <p:attrNameLst>
                                          <p:attrName>style.visibility</p:attrName>
                                        </p:attrNameLst>
                                      </p:cBhvr>
                                      <p:to>
                                        <p:strVal val="visible"/>
                                      </p:to>
                                    </p:set>
                                    <p:animEffect transition="in" filter="fade">
                                      <p:cBhvr>
                                        <p:cTn id="621" dur="300"/>
                                        <p:tgtEl>
                                          <p:spTgt spid="18"/>
                                        </p:tgtEl>
                                      </p:cBhvr>
                                    </p:animEffect>
                                  </p:childTnLst>
                                </p:cTn>
                              </p:par>
                              <p:par>
                                <p:cTn id="622" presetID="10" presetClass="entr" presetSubtype="0" fill="hold" nodeType="withEffect">
                                  <p:stCondLst>
                                    <p:cond delay="0"/>
                                  </p:stCondLst>
                                  <p:childTnLst>
                                    <p:set>
                                      <p:cBhvr>
                                        <p:cTn id="623" dur="1" fill="hold">
                                          <p:stCondLst>
                                            <p:cond delay="0"/>
                                          </p:stCondLst>
                                        </p:cTn>
                                        <p:tgtEl>
                                          <p:spTgt spid="32"/>
                                        </p:tgtEl>
                                        <p:attrNameLst>
                                          <p:attrName>style.visibility</p:attrName>
                                        </p:attrNameLst>
                                      </p:cBhvr>
                                      <p:to>
                                        <p:strVal val="visible"/>
                                      </p:to>
                                    </p:set>
                                    <p:animEffect transition="in" filter="fade">
                                      <p:cBhvr>
                                        <p:cTn id="624" dur="300"/>
                                        <p:tgtEl>
                                          <p:spTgt spid="32"/>
                                        </p:tgtEl>
                                      </p:cBhvr>
                                    </p:animEffect>
                                  </p:childTnLst>
                                </p:cTn>
                              </p:par>
                              <p:par>
                                <p:cTn id="625" presetID="10" presetClass="entr" presetSubtype="0" fill="hold" nodeType="withEffect">
                                  <p:stCondLst>
                                    <p:cond delay="0"/>
                                  </p:stCondLst>
                                  <p:childTnLst>
                                    <p:set>
                                      <p:cBhvr>
                                        <p:cTn id="626" dur="1" fill="hold">
                                          <p:stCondLst>
                                            <p:cond delay="0"/>
                                          </p:stCondLst>
                                        </p:cTn>
                                        <p:tgtEl>
                                          <p:spTgt spid="20"/>
                                        </p:tgtEl>
                                        <p:attrNameLst>
                                          <p:attrName>style.visibility</p:attrName>
                                        </p:attrNameLst>
                                      </p:cBhvr>
                                      <p:to>
                                        <p:strVal val="visible"/>
                                      </p:to>
                                    </p:set>
                                    <p:animEffect transition="in" filter="fade">
                                      <p:cBhvr>
                                        <p:cTn id="627" dur="300"/>
                                        <p:tgtEl>
                                          <p:spTgt spid="20"/>
                                        </p:tgtEl>
                                      </p:cBhvr>
                                    </p:animEffect>
                                  </p:childTnLst>
                                </p:cTn>
                              </p:par>
                              <p:par>
                                <p:cTn id="628" presetID="10" presetClass="entr" presetSubtype="0" fill="hold" grpId="4" nodeType="withEffect">
                                  <p:stCondLst>
                                    <p:cond delay="0"/>
                                  </p:stCondLst>
                                  <p:childTnLst>
                                    <p:set>
                                      <p:cBhvr>
                                        <p:cTn id="629" dur="1" fill="hold">
                                          <p:stCondLst>
                                            <p:cond delay="0"/>
                                          </p:stCondLst>
                                        </p:cTn>
                                        <p:tgtEl>
                                          <p:spTgt spid="16">
                                            <p:txEl>
                                              <p:pRg st="0" end="0"/>
                                            </p:txEl>
                                          </p:spTgt>
                                        </p:tgtEl>
                                        <p:attrNameLst>
                                          <p:attrName>style.visibility</p:attrName>
                                        </p:attrNameLst>
                                      </p:cBhvr>
                                      <p:to>
                                        <p:strVal val="visible"/>
                                      </p:to>
                                    </p:set>
                                    <p:animEffect transition="in" filter="fade">
                                      <p:cBhvr>
                                        <p:cTn id="630" dur="300"/>
                                        <p:tgtEl>
                                          <p:spTgt spid="16">
                                            <p:txEl>
                                              <p:pRg st="0" end="0"/>
                                            </p:txEl>
                                          </p:spTgt>
                                        </p:tgtEl>
                                      </p:cBhvr>
                                    </p:animEffect>
                                  </p:childTnLst>
                                </p:cTn>
                              </p:par>
                              <p:par>
                                <p:cTn id="631" presetID="10" presetClass="entr" presetSubtype="0" fill="hold" grpId="4" nodeType="withEffect">
                                  <p:stCondLst>
                                    <p:cond delay="0"/>
                                  </p:stCondLst>
                                  <p:childTnLst>
                                    <p:set>
                                      <p:cBhvr>
                                        <p:cTn id="632" dur="1" fill="hold">
                                          <p:stCondLst>
                                            <p:cond delay="0"/>
                                          </p:stCondLst>
                                        </p:cTn>
                                        <p:tgtEl>
                                          <p:spTgt spid="17">
                                            <p:txEl>
                                              <p:pRg st="0" end="0"/>
                                            </p:txEl>
                                          </p:spTgt>
                                        </p:tgtEl>
                                        <p:attrNameLst>
                                          <p:attrName>style.visibility</p:attrName>
                                        </p:attrNameLst>
                                      </p:cBhvr>
                                      <p:to>
                                        <p:strVal val="visible"/>
                                      </p:to>
                                    </p:set>
                                    <p:animEffect transition="in" filter="fade">
                                      <p:cBhvr>
                                        <p:cTn id="633" dur="300"/>
                                        <p:tgtEl>
                                          <p:spTgt spid="17">
                                            <p:txEl>
                                              <p:pRg st="0" end="0"/>
                                            </p:txEl>
                                          </p:spTgt>
                                        </p:tgtEl>
                                      </p:cBhvr>
                                    </p:animEffect>
                                  </p:childTnLst>
                                </p:cTn>
                              </p:par>
                            </p:childTnLst>
                          </p:cTn>
                        </p:par>
                      </p:childTnLst>
                    </p:cTn>
                  </p:par>
                  <p:par>
                    <p:cTn id="634" fill="hold">
                      <p:stCondLst>
                        <p:cond delay="indefinite"/>
                      </p:stCondLst>
                      <p:childTnLst>
                        <p:par>
                          <p:cTn id="635" fill="hold">
                            <p:stCondLst>
                              <p:cond delay="0"/>
                            </p:stCondLst>
                            <p:childTnLst>
                              <p:par>
                                <p:cTn id="636" presetID="2" presetClass="exit" presetSubtype="2" accel="100000" fill="hold" grpId="0" nodeType="clickEffect">
                                  <p:stCondLst>
                                    <p:cond delay="0"/>
                                  </p:stCondLst>
                                  <p:childTnLst>
                                    <p:anim calcmode="lin" valueType="num">
                                      <p:cBhvr additive="base">
                                        <p:cTn id="637" dur="500"/>
                                        <p:tgtEl>
                                          <p:spTgt spid="26"/>
                                        </p:tgtEl>
                                        <p:attrNameLst>
                                          <p:attrName>ppt_x</p:attrName>
                                        </p:attrNameLst>
                                      </p:cBhvr>
                                      <p:tavLst>
                                        <p:tav tm="0">
                                          <p:val>
                                            <p:strVal val="ppt_x"/>
                                          </p:val>
                                        </p:tav>
                                        <p:tav tm="100000">
                                          <p:val>
                                            <p:strVal val="1+ppt_w/2"/>
                                          </p:val>
                                        </p:tav>
                                      </p:tavLst>
                                    </p:anim>
                                    <p:anim calcmode="lin" valueType="num">
                                      <p:cBhvr additive="base">
                                        <p:cTn id="638" dur="500"/>
                                        <p:tgtEl>
                                          <p:spTgt spid="26"/>
                                        </p:tgtEl>
                                        <p:attrNameLst>
                                          <p:attrName>ppt_y</p:attrName>
                                        </p:attrNameLst>
                                      </p:cBhvr>
                                      <p:tavLst>
                                        <p:tav tm="0">
                                          <p:val>
                                            <p:strVal val="ppt_y"/>
                                          </p:val>
                                        </p:tav>
                                        <p:tav tm="100000">
                                          <p:val>
                                            <p:strVal val="ppt_y"/>
                                          </p:val>
                                        </p:tav>
                                      </p:tavLst>
                                    </p:anim>
                                    <p:set>
                                      <p:cBhvr>
                                        <p:cTn id="639" dur="1" fill="hold">
                                          <p:stCondLst>
                                            <p:cond delay="499"/>
                                          </p:stCondLst>
                                        </p:cTn>
                                        <p:tgtEl>
                                          <p:spTgt spid="26"/>
                                        </p:tgtEl>
                                        <p:attrNameLst>
                                          <p:attrName>style.visibility</p:attrName>
                                        </p:attrNameLst>
                                      </p:cBhvr>
                                      <p:to>
                                        <p:strVal val="hidden"/>
                                      </p:to>
                                    </p:set>
                                  </p:childTnLst>
                                </p:cTn>
                              </p:par>
                              <p:par>
                                <p:cTn id="640" presetID="2" presetClass="entr" presetSubtype="8" decel="100000" fill="hold" grpId="0" nodeType="withEffect">
                                  <p:stCondLst>
                                    <p:cond delay="0"/>
                                  </p:stCondLst>
                                  <p:childTnLst>
                                    <p:set>
                                      <p:cBhvr>
                                        <p:cTn id="641" dur="1" fill="hold">
                                          <p:stCondLst>
                                            <p:cond delay="0"/>
                                          </p:stCondLst>
                                        </p:cTn>
                                        <p:tgtEl>
                                          <p:spTgt spid="27"/>
                                        </p:tgtEl>
                                        <p:attrNameLst>
                                          <p:attrName>style.visibility</p:attrName>
                                        </p:attrNameLst>
                                      </p:cBhvr>
                                      <p:to>
                                        <p:strVal val="visible"/>
                                      </p:to>
                                    </p:set>
                                    <p:anim calcmode="lin" valueType="num">
                                      <p:cBhvr additive="base">
                                        <p:cTn id="642" dur="500" fill="hold"/>
                                        <p:tgtEl>
                                          <p:spTgt spid="27"/>
                                        </p:tgtEl>
                                        <p:attrNameLst>
                                          <p:attrName>ppt_x</p:attrName>
                                        </p:attrNameLst>
                                      </p:cBhvr>
                                      <p:tavLst>
                                        <p:tav tm="0">
                                          <p:val>
                                            <p:strVal val="0-#ppt_w/2"/>
                                          </p:val>
                                        </p:tav>
                                        <p:tav tm="100000">
                                          <p:val>
                                            <p:strVal val="#ppt_x"/>
                                          </p:val>
                                        </p:tav>
                                      </p:tavLst>
                                    </p:anim>
                                    <p:anim calcmode="lin" valueType="num">
                                      <p:cBhvr additive="base">
                                        <p:cTn id="643" dur="500" fill="hold"/>
                                        <p:tgtEl>
                                          <p:spTgt spid="27"/>
                                        </p:tgtEl>
                                        <p:attrNameLst>
                                          <p:attrName>ppt_y</p:attrName>
                                        </p:attrNameLst>
                                      </p:cBhvr>
                                      <p:tavLst>
                                        <p:tav tm="0">
                                          <p:val>
                                            <p:strVal val="#ppt_y"/>
                                          </p:val>
                                        </p:tav>
                                        <p:tav tm="100000">
                                          <p:val>
                                            <p:strVal val="#ppt_y"/>
                                          </p:val>
                                        </p:tav>
                                      </p:tavLst>
                                    </p:anim>
                                  </p:childTnLst>
                                </p:cTn>
                              </p:par>
                              <p:par>
                                <p:cTn id="644" presetID="2" presetClass="exit" presetSubtype="2" accel="100000" fill="hold" grpId="5" nodeType="withEffect">
                                  <p:stCondLst>
                                    <p:cond delay="0"/>
                                  </p:stCondLst>
                                  <p:childTnLst>
                                    <p:anim calcmode="lin" valueType="num">
                                      <p:cBhvr additive="base">
                                        <p:cTn id="645" dur="900"/>
                                        <p:tgtEl>
                                          <p:spTgt spid="8"/>
                                        </p:tgtEl>
                                        <p:attrNameLst>
                                          <p:attrName>ppt_x</p:attrName>
                                        </p:attrNameLst>
                                      </p:cBhvr>
                                      <p:tavLst>
                                        <p:tav tm="0">
                                          <p:val>
                                            <p:strVal val="ppt_x"/>
                                          </p:val>
                                        </p:tav>
                                        <p:tav tm="100000">
                                          <p:val>
                                            <p:strVal val="1+ppt_w/2"/>
                                          </p:val>
                                        </p:tav>
                                      </p:tavLst>
                                    </p:anim>
                                    <p:anim calcmode="lin" valueType="num">
                                      <p:cBhvr additive="base">
                                        <p:cTn id="646" dur="900"/>
                                        <p:tgtEl>
                                          <p:spTgt spid="8"/>
                                        </p:tgtEl>
                                        <p:attrNameLst>
                                          <p:attrName>ppt_y</p:attrName>
                                        </p:attrNameLst>
                                      </p:cBhvr>
                                      <p:tavLst>
                                        <p:tav tm="0">
                                          <p:val>
                                            <p:strVal val="ppt_y"/>
                                          </p:val>
                                        </p:tav>
                                        <p:tav tm="100000">
                                          <p:val>
                                            <p:strVal val="ppt_y"/>
                                          </p:val>
                                        </p:tav>
                                      </p:tavLst>
                                    </p:anim>
                                    <p:set>
                                      <p:cBhvr>
                                        <p:cTn id="647" dur="1" fill="hold">
                                          <p:stCondLst>
                                            <p:cond delay="899"/>
                                          </p:stCondLst>
                                        </p:cTn>
                                        <p:tgtEl>
                                          <p:spTgt spid="8"/>
                                        </p:tgtEl>
                                        <p:attrNameLst>
                                          <p:attrName>style.visibility</p:attrName>
                                        </p:attrNameLst>
                                      </p:cBhvr>
                                      <p:to>
                                        <p:strVal val="hidden"/>
                                      </p:to>
                                    </p:set>
                                  </p:childTnLst>
                                </p:cTn>
                              </p:par>
                              <p:par>
                                <p:cTn id="648" presetID="2" presetClass="exit" presetSubtype="2" accel="100000" fill="hold" nodeType="withEffect">
                                  <p:stCondLst>
                                    <p:cond delay="0"/>
                                  </p:stCondLst>
                                  <p:childTnLst>
                                    <p:anim calcmode="lin" valueType="num">
                                      <p:cBhvr additive="base">
                                        <p:cTn id="649" dur="900"/>
                                        <p:tgtEl>
                                          <p:spTgt spid="30"/>
                                        </p:tgtEl>
                                        <p:attrNameLst>
                                          <p:attrName>ppt_x</p:attrName>
                                        </p:attrNameLst>
                                      </p:cBhvr>
                                      <p:tavLst>
                                        <p:tav tm="0">
                                          <p:val>
                                            <p:strVal val="ppt_x"/>
                                          </p:val>
                                        </p:tav>
                                        <p:tav tm="100000">
                                          <p:val>
                                            <p:strVal val="1+ppt_w/2"/>
                                          </p:val>
                                        </p:tav>
                                      </p:tavLst>
                                    </p:anim>
                                    <p:anim calcmode="lin" valueType="num">
                                      <p:cBhvr additive="base">
                                        <p:cTn id="650" dur="900"/>
                                        <p:tgtEl>
                                          <p:spTgt spid="30"/>
                                        </p:tgtEl>
                                        <p:attrNameLst>
                                          <p:attrName>ppt_y</p:attrName>
                                        </p:attrNameLst>
                                      </p:cBhvr>
                                      <p:tavLst>
                                        <p:tav tm="0">
                                          <p:val>
                                            <p:strVal val="ppt_y"/>
                                          </p:val>
                                        </p:tav>
                                        <p:tav tm="100000">
                                          <p:val>
                                            <p:strVal val="ppt_y"/>
                                          </p:val>
                                        </p:tav>
                                      </p:tavLst>
                                    </p:anim>
                                    <p:set>
                                      <p:cBhvr>
                                        <p:cTn id="651" dur="1" fill="hold">
                                          <p:stCondLst>
                                            <p:cond delay="899"/>
                                          </p:stCondLst>
                                        </p:cTn>
                                        <p:tgtEl>
                                          <p:spTgt spid="30"/>
                                        </p:tgtEl>
                                        <p:attrNameLst>
                                          <p:attrName>style.visibility</p:attrName>
                                        </p:attrNameLst>
                                      </p:cBhvr>
                                      <p:to>
                                        <p:strVal val="hidden"/>
                                      </p:to>
                                    </p:set>
                                  </p:childTnLst>
                                </p:cTn>
                              </p:par>
                              <p:par>
                                <p:cTn id="652" presetID="2" presetClass="exit" presetSubtype="2" accel="100000" fill="hold" nodeType="withEffect">
                                  <p:stCondLst>
                                    <p:cond delay="0"/>
                                  </p:stCondLst>
                                  <p:childTnLst>
                                    <p:anim calcmode="lin" valueType="num">
                                      <p:cBhvr additive="base">
                                        <p:cTn id="653" dur="900"/>
                                        <p:tgtEl>
                                          <p:spTgt spid="10"/>
                                        </p:tgtEl>
                                        <p:attrNameLst>
                                          <p:attrName>ppt_x</p:attrName>
                                        </p:attrNameLst>
                                      </p:cBhvr>
                                      <p:tavLst>
                                        <p:tav tm="0">
                                          <p:val>
                                            <p:strVal val="ppt_x"/>
                                          </p:val>
                                        </p:tav>
                                        <p:tav tm="100000">
                                          <p:val>
                                            <p:strVal val="1+ppt_w/2"/>
                                          </p:val>
                                        </p:tav>
                                      </p:tavLst>
                                    </p:anim>
                                    <p:anim calcmode="lin" valueType="num">
                                      <p:cBhvr additive="base">
                                        <p:cTn id="654" dur="900"/>
                                        <p:tgtEl>
                                          <p:spTgt spid="10"/>
                                        </p:tgtEl>
                                        <p:attrNameLst>
                                          <p:attrName>ppt_y</p:attrName>
                                        </p:attrNameLst>
                                      </p:cBhvr>
                                      <p:tavLst>
                                        <p:tav tm="0">
                                          <p:val>
                                            <p:strVal val="ppt_y"/>
                                          </p:val>
                                        </p:tav>
                                        <p:tav tm="100000">
                                          <p:val>
                                            <p:strVal val="ppt_y"/>
                                          </p:val>
                                        </p:tav>
                                      </p:tavLst>
                                    </p:anim>
                                    <p:set>
                                      <p:cBhvr>
                                        <p:cTn id="655" dur="1" fill="hold">
                                          <p:stCondLst>
                                            <p:cond delay="899"/>
                                          </p:stCondLst>
                                        </p:cTn>
                                        <p:tgtEl>
                                          <p:spTgt spid="10"/>
                                        </p:tgtEl>
                                        <p:attrNameLst>
                                          <p:attrName>style.visibility</p:attrName>
                                        </p:attrNameLst>
                                      </p:cBhvr>
                                      <p:to>
                                        <p:strVal val="hidden"/>
                                      </p:to>
                                    </p:set>
                                  </p:childTnLst>
                                </p:cTn>
                              </p:par>
                              <p:par>
                                <p:cTn id="656" presetID="2" presetClass="exit" presetSubtype="2" accel="100000" fill="hold" grpId="5" nodeType="withEffect">
                                  <p:stCondLst>
                                    <p:cond delay="0"/>
                                  </p:stCondLst>
                                  <p:childTnLst>
                                    <p:anim calcmode="lin" valueType="num">
                                      <p:cBhvr additive="base">
                                        <p:cTn id="657" dur="900"/>
                                        <p:tgtEl>
                                          <p:spTgt spid="6">
                                            <p:txEl>
                                              <p:pRg st="0" end="0"/>
                                            </p:txEl>
                                          </p:spTgt>
                                        </p:tgtEl>
                                        <p:attrNameLst>
                                          <p:attrName>ppt_x</p:attrName>
                                        </p:attrNameLst>
                                      </p:cBhvr>
                                      <p:tavLst>
                                        <p:tav tm="0">
                                          <p:val>
                                            <p:strVal val="ppt_x"/>
                                          </p:val>
                                        </p:tav>
                                        <p:tav tm="100000">
                                          <p:val>
                                            <p:strVal val="1+ppt_w/2"/>
                                          </p:val>
                                        </p:tav>
                                      </p:tavLst>
                                    </p:anim>
                                    <p:anim calcmode="lin" valueType="num">
                                      <p:cBhvr additive="base">
                                        <p:cTn id="658" dur="900"/>
                                        <p:tgtEl>
                                          <p:spTgt spid="6">
                                            <p:txEl>
                                              <p:pRg st="0" end="0"/>
                                            </p:txEl>
                                          </p:spTgt>
                                        </p:tgtEl>
                                        <p:attrNameLst>
                                          <p:attrName>ppt_y</p:attrName>
                                        </p:attrNameLst>
                                      </p:cBhvr>
                                      <p:tavLst>
                                        <p:tav tm="0">
                                          <p:val>
                                            <p:strVal val="ppt_y"/>
                                          </p:val>
                                        </p:tav>
                                        <p:tav tm="100000">
                                          <p:val>
                                            <p:strVal val="ppt_y"/>
                                          </p:val>
                                        </p:tav>
                                      </p:tavLst>
                                    </p:anim>
                                    <p:set>
                                      <p:cBhvr>
                                        <p:cTn id="659" dur="1" fill="hold">
                                          <p:stCondLst>
                                            <p:cond delay="899"/>
                                          </p:stCondLst>
                                        </p:cTn>
                                        <p:tgtEl>
                                          <p:spTgt spid="6">
                                            <p:txEl>
                                              <p:pRg st="0" end="0"/>
                                            </p:txEl>
                                          </p:spTgt>
                                        </p:tgtEl>
                                        <p:attrNameLst>
                                          <p:attrName>style.visibility</p:attrName>
                                        </p:attrNameLst>
                                      </p:cBhvr>
                                      <p:to>
                                        <p:strVal val="hidden"/>
                                      </p:to>
                                    </p:set>
                                  </p:childTnLst>
                                </p:cTn>
                              </p:par>
                              <p:par>
                                <p:cTn id="660" presetID="2" presetClass="exit" presetSubtype="2" accel="100000" fill="hold" grpId="5" nodeType="withEffect">
                                  <p:stCondLst>
                                    <p:cond delay="0"/>
                                  </p:stCondLst>
                                  <p:childTnLst>
                                    <p:anim calcmode="lin" valueType="num">
                                      <p:cBhvr additive="base">
                                        <p:cTn id="661" dur="900"/>
                                        <p:tgtEl>
                                          <p:spTgt spid="7">
                                            <p:txEl>
                                              <p:pRg st="0" end="0"/>
                                            </p:txEl>
                                          </p:spTgt>
                                        </p:tgtEl>
                                        <p:attrNameLst>
                                          <p:attrName>ppt_x</p:attrName>
                                        </p:attrNameLst>
                                      </p:cBhvr>
                                      <p:tavLst>
                                        <p:tav tm="0">
                                          <p:val>
                                            <p:strVal val="ppt_x"/>
                                          </p:val>
                                        </p:tav>
                                        <p:tav tm="100000">
                                          <p:val>
                                            <p:strVal val="1+ppt_w/2"/>
                                          </p:val>
                                        </p:tav>
                                      </p:tavLst>
                                    </p:anim>
                                    <p:anim calcmode="lin" valueType="num">
                                      <p:cBhvr additive="base">
                                        <p:cTn id="662" dur="900"/>
                                        <p:tgtEl>
                                          <p:spTgt spid="7">
                                            <p:txEl>
                                              <p:pRg st="0" end="0"/>
                                            </p:txEl>
                                          </p:spTgt>
                                        </p:tgtEl>
                                        <p:attrNameLst>
                                          <p:attrName>ppt_y</p:attrName>
                                        </p:attrNameLst>
                                      </p:cBhvr>
                                      <p:tavLst>
                                        <p:tav tm="0">
                                          <p:val>
                                            <p:strVal val="ppt_y"/>
                                          </p:val>
                                        </p:tav>
                                        <p:tav tm="100000">
                                          <p:val>
                                            <p:strVal val="ppt_y"/>
                                          </p:val>
                                        </p:tav>
                                      </p:tavLst>
                                    </p:anim>
                                    <p:set>
                                      <p:cBhvr>
                                        <p:cTn id="663" dur="1" fill="hold">
                                          <p:stCondLst>
                                            <p:cond delay="899"/>
                                          </p:stCondLst>
                                        </p:cTn>
                                        <p:tgtEl>
                                          <p:spTgt spid="7">
                                            <p:txEl>
                                              <p:pRg st="0" end="0"/>
                                            </p:txEl>
                                          </p:spTgt>
                                        </p:tgtEl>
                                        <p:attrNameLst>
                                          <p:attrName>style.visibility</p:attrName>
                                        </p:attrNameLst>
                                      </p:cBhvr>
                                      <p:to>
                                        <p:strVal val="hidden"/>
                                      </p:to>
                                    </p:set>
                                  </p:childTnLst>
                                </p:cTn>
                              </p:par>
                              <p:par>
                                <p:cTn id="664" presetID="2" presetClass="exit" presetSubtype="2" accel="100000" fill="hold" grpId="5" nodeType="withEffect">
                                  <p:stCondLst>
                                    <p:cond delay="300"/>
                                  </p:stCondLst>
                                  <p:childTnLst>
                                    <p:anim calcmode="lin" valueType="num">
                                      <p:cBhvr additive="base">
                                        <p:cTn id="665" dur="600"/>
                                        <p:tgtEl>
                                          <p:spTgt spid="18"/>
                                        </p:tgtEl>
                                        <p:attrNameLst>
                                          <p:attrName>ppt_x</p:attrName>
                                        </p:attrNameLst>
                                      </p:cBhvr>
                                      <p:tavLst>
                                        <p:tav tm="0">
                                          <p:val>
                                            <p:strVal val="ppt_x"/>
                                          </p:val>
                                        </p:tav>
                                        <p:tav tm="100000">
                                          <p:val>
                                            <p:strVal val="1+ppt_w/2"/>
                                          </p:val>
                                        </p:tav>
                                      </p:tavLst>
                                    </p:anim>
                                    <p:anim calcmode="lin" valueType="num">
                                      <p:cBhvr additive="base">
                                        <p:cTn id="666" dur="600"/>
                                        <p:tgtEl>
                                          <p:spTgt spid="18"/>
                                        </p:tgtEl>
                                        <p:attrNameLst>
                                          <p:attrName>ppt_y</p:attrName>
                                        </p:attrNameLst>
                                      </p:cBhvr>
                                      <p:tavLst>
                                        <p:tav tm="0">
                                          <p:val>
                                            <p:strVal val="ppt_y"/>
                                          </p:val>
                                        </p:tav>
                                        <p:tav tm="100000">
                                          <p:val>
                                            <p:strVal val="ppt_y"/>
                                          </p:val>
                                        </p:tav>
                                      </p:tavLst>
                                    </p:anim>
                                    <p:set>
                                      <p:cBhvr>
                                        <p:cTn id="667" dur="1" fill="hold">
                                          <p:stCondLst>
                                            <p:cond delay="599"/>
                                          </p:stCondLst>
                                        </p:cTn>
                                        <p:tgtEl>
                                          <p:spTgt spid="18"/>
                                        </p:tgtEl>
                                        <p:attrNameLst>
                                          <p:attrName>style.visibility</p:attrName>
                                        </p:attrNameLst>
                                      </p:cBhvr>
                                      <p:to>
                                        <p:strVal val="hidden"/>
                                      </p:to>
                                    </p:set>
                                  </p:childTnLst>
                                </p:cTn>
                              </p:par>
                              <p:par>
                                <p:cTn id="668" presetID="2" presetClass="exit" presetSubtype="2" accel="100000" fill="hold" nodeType="withEffect">
                                  <p:stCondLst>
                                    <p:cond delay="300"/>
                                  </p:stCondLst>
                                  <p:childTnLst>
                                    <p:anim calcmode="lin" valueType="num">
                                      <p:cBhvr additive="base">
                                        <p:cTn id="669" dur="600"/>
                                        <p:tgtEl>
                                          <p:spTgt spid="32"/>
                                        </p:tgtEl>
                                        <p:attrNameLst>
                                          <p:attrName>ppt_x</p:attrName>
                                        </p:attrNameLst>
                                      </p:cBhvr>
                                      <p:tavLst>
                                        <p:tav tm="0">
                                          <p:val>
                                            <p:strVal val="ppt_x"/>
                                          </p:val>
                                        </p:tav>
                                        <p:tav tm="100000">
                                          <p:val>
                                            <p:strVal val="1+ppt_w/2"/>
                                          </p:val>
                                        </p:tav>
                                      </p:tavLst>
                                    </p:anim>
                                    <p:anim calcmode="lin" valueType="num">
                                      <p:cBhvr additive="base">
                                        <p:cTn id="670" dur="600"/>
                                        <p:tgtEl>
                                          <p:spTgt spid="32"/>
                                        </p:tgtEl>
                                        <p:attrNameLst>
                                          <p:attrName>ppt_y</p:attrName>
                                        </p:attrNameLst>
                                      </p:cBhvr>
                                      <p:tavLst>
                                        <p:tav tm="0">
                                          <p:val>
                                            <p:strVal val="ppt_y"/>
                                          </p:val>
                                        </p:tav>
                                        <p:tav tm="100000">
                                          <p:val>
                                            <p:strVal val="ppt_y"/>
                                          </p:val>
                                        </p:tav>
                                      </p:tavLst>
                                    </p:anim>
                                    <p:set>
                                      <p:cBhvr>
                                        <p:cTn id="671" dur="1" fill="hold">
                                          <p:stCondLst>
                                            <p:cond delay="599"/>
                                          </p:stCondLst>
                                        </p:cTn>
                                        <p:tgtEl>
                                          <p:spTgt spid="32"/>
                                        </p:tgtEl>
                                        <p:attrNameLst>
                                          <p:attrName>style.visibility</p:attrName>
                                        </p:attrNameLst>
                                      </p:cBhvr>
                                      <p:to>
                                        <p:strVal val="hidden"/>
                                      </p:to>
                                    </p:set>
                                  </p:childTnLst>
                                </p:cTn>
                              </p:par>
                              <p:par>
                                <p:cTn id="672" presetID="2" presetClass="exit" presetSubtype="2" accel="100000" fill="hold" nodeType="withEffect">
                                  <p:stCondLst>
                                    <p:cond delay="300"/>
                                  </p:stCondLst>
                                  <p:childTnLst>
                                    <p:anim calcmode="lin" valueType="num">
                                      <p:cBhvr additive="base">
                                        <p:cTn id="673" dur="600"/>
                                        <p:tgtEl>
                                          <p:spTgt spid="20"/>
                                        </p:tgtEl>
                                        <p:attrNameLst>
                                          <p:attrName>ppt_x</p:attrName>
                                        </p:attrNameLst>
                                      </p:cBhvr>
                                      <p:tavLst>
                                        <p:tav tm="0">
                                          <p:val>
                                            <p:strVal val="ppt_x"/>
                                          </p:val>
                                        </p:tav>
                                        <p:tav tm="100000">
                                          <p:val>
                                            <p:strVal val="1+ppt_w/2"/>
                                          </p:val>
                                        </p:tav>
                                      </p:tavLst>
                                    </p:anim>
                                    <p:anim calcmode="lin" valueType="num">
                                      <p:cBhvr additive="base">
                                        <p:cTn id="674" dur="600"/>
                                        <p:tgtEl>
                                          <p:spTgt spid="20"/>
                                        </p:tgtEl>
                                        <p:attrNameLst>
                                          <p:attrName>ppt_y</p:attrName>
                                        </p:attrNameLst>
                                      </p:cBhvr>
                                      <p:tavLst>
                                        <p:tav tm="0">
                                          <p:val>
                                            <p:strVal val="ppt_y"/>
                                          </p:val>
                                        </p:tav>
                                        <p:tav tm="100000">
                                          <p:val>
                                            <p:strVal val="ppt_y"/>
                                          </p:val>
                                        </p:tav>
                                      </p:tavLst>
                                    </p:anim>
                                    <p:set>
                                      <p:cBhvr>
                                        <p:cTn id="675" dur="1" fill="hold">
                                          <p:stCondLst>
                                            <p:cond delay="599"/>
                                          </p:stCondLst>
                                        </p:cTn>
                                        <p:tgtEl>
                                          <p:spTgt spid="20"/>
                                        </p:tgtEl>
                                        <p:attrNameLst>
                                          <p:attrName>style.visibility</p:attrName>
                                        </p:attrNameLst>
                                      </p:cBhvr>
                                      <p:to>
                                        <p:strVal val="hidden"/>
                                      </p:to>
                                    </p:set>
                                  </p:childTnLst>
                                </p:cTn>
                              </p:par>
                              <p:par>
                                <p:cTn id="676" presetID="2" presetClass="exit" presetSubtype="2" accel="100000" fill="hold" grpId="5" nodeType="withEffect">
                                  <p:stCondLst>
                                    <p:cond delay="300"/>
                                  </p:stCondLst>
                                  <p:childTnLst>
                                    <p:anim calcmode="lin" valueType="num">
                                      <p:cBhvr additive="base">
                                        <p:cTn id="677" dur="600"/>
                                        <p:tgtEl>
                                          <p:spTgt spid="16">
                                            <p:txEl>
                                              <p:pRg st="0" end="0"/>
                                            </p:txEl>
                                          </p:spTgt>
                                        </p:tgtEl>
                                        <p:attrNameLst>
                                          <p:attrName>ppt_x</p:attrName>
                                        </p:attrNameLst>
                                      </p:cBhvr>
                                      <p:tavLst>
                                        <p:tav tm="0">
                                          <p:val>
                                            <p:strVal val="ppt_x"/>
                                          </p:val>
                                        </p:tav>
                                        <p:tav tm="100000">
                                          <p:val>
                                            <p:strVal val="1+ppt_w/2"/>
                                          </p:val>
                                        </p:tav>
                                      </p:tavLst>
                                    </p:anim>
                                    <p:anim calcmode="lin" valueType="num">
                                      <p:cBhvr additive="base">
                                        <p:cTn id="678" dur="600"/>
                                        <p:tgtEl>
                                          <p:spTgt spid="16">
                                            <p:txEl>
                                              <p:pRg st="0" end="0"/>
                                            </p:txEl>
                                          </p:spTgt>
                                        </p:tgtEl>
                                        <p:attrNameLst>
                                          <p:attrName>ppt_y</p:attrName>
                                        </p:attrNameLst>
                                      </p:cBhvr>
                                      <p:tavLst>
                                        <p:tav tm="0">
                                          <p:val>
                                            <p:strVal val="ppt_y"/>
                                          </p:val>
                                        </p:tav>
                                        <p:tav tm="100000">
                                          <p:val>
                                            <p:strVal val="ppt_y"/>
                                          </p:val>
                                        </p:tav>
                                      </p:tavLst>
                                    </p:anim>
                                    <p:set>
                                      <p:cBhvr>
                                        <p:cTn id="679" dur="1" fill="hold">
                                          <p:stCondLst>
                                            <p:cond delay="599"/>
                                          </p:stCondLst>
                                        </p:cTn>
                                        <p:tgtEl>
                                          <p:spTgt spid="16">
                                            <p:txEl>
                                              <p:pRg st="0" end="0"/>
                                            </p:txEl>
                                          </p:spTgt>
                                        </p:tgtEl>
                                        <p:attrNameLst>
                                          <p:attrName>style.visibility</p:attrName>
                                        </p:attrNameLst>
                                      </p:cBhvr>
                                      <p:to>
                                        <p:strVal val="hidden"/>
                                      </p:to>
                                    </p:set>
                                  </p:childTnLst>
                                </p:cTn>
                              </p:par>
                              <p:par>
                                <p:cTn id="680" presetID="2" presetClass="exit" presetSubtype="2" accel="100000" fill="hold" grpId="5" nodeType="withEffect">
                                  <p:stCondLst>
                                    <p:cond delay="300"/>
                                  </p:stCondLst>
                                  <p:childTnLst>
                                    <p:anim calcmode="lin" valueType="num">
                                      <p:cBhvr additive="base">
                                        <p:cTn id="681" dur="600"/>
                                        <p:tgtEl>
                                          <p:spTgt spid="17">
                                            <p:txEl>
                                              <p:pRg st="0" end="0"/>
                                            </p:txEl>
                                          </p:spTgt>
                                        </p:tgtEl>
                                        <p:attrNameLst>
                                          <p:attrName>ppt_x</p:attrName>
                                        </p:attrNameLst>
                                      </p:cBhvr>
                                      <p:tavLst>
                                        <p:tav tm="0">
                                          <p:val>
                                            <p:strVal val="ppt_x"/>
                                          </p:val>
                                        </p:tav>
                                        <p:tav tm="100000">
                                          <p:val>
                                            <p:strVal val="1+ppt_w/2"/>
                                          </p:val>
                                        </p:tav>
                                      </p:tavLst>
                                    </p:anim>
                                    <p:anim calcmode="lin" valueType="num">
                                      <p:cBhvr additive="base">
                                        <p:cTn id="682" dur="600"/>
                                        <p:tgtEl>
                                          <p:spTgt spid="17">
                                            <p:txEl>
                                              <p:pRg st="0" end="0"/>
                                            </p:txEl>
                                          </p:spTgt>
                                        </p:tgtEl>
                                        <p:attrNameLst>
                                          <p:attrName>ppt_y</p:attrName>
                                        </p:attrNameLst>
                                      </p:cBhvr>
                                      <p:tavLst>
                                        <p:tav tm="0">
                                          <p:val>
                                            <p:strVal val="ppt_y"/>
                                          </p:val>
                                        </p:tav>
                                        <p:tav tm="100000">
                                          <p:val>
                                            <p:strVal val="ppt_y"/>
                                          </p:val>
                                        </p:tav>
                                      </p:tavLst>
                                    </p:anim>
                                    <p:set>
                                      <p:cBhvr>
                                        <p:cTn id="683" dur="1" fill="hold">
                                          <p:stCondLst>
                                            <p:cond delay="599"/>
                                          </p:stCondLst>
                                        </p:cTn>
                                        <p:tgtEl>
                                          <p:spTgt spid="17">
                                            <p:txEl>
                                              <p:pRg st="0" end="0"/>
                                            </p:txEl>
                                          </p:spTgt>
                                        </p:tgtEl>
                                        <p:attrNameLst>
                                          <p:attrName>style.visibility</p:attrName>
                                        </p:attrNameLst>
                                      </p:cBhvr>
                                      <p:to>
                                        <p:strVal val="hidden"/>
                                      </p:to>
                                    </p:set>
                                  </p:childTnLst>
                                </p:cTn>
                              </p:par>
                              <p:par>
                                <p:cTn id="684" presetID="2" presetClass="exit" presetSubtype="2" accel="100000" fill="hold" grpId="5" nodeType="withEffect">
                                  <p:stCondLst>
                                    <p:cond delay="600"/>
                                  </p:stCondLst>
                                  <p:childTnLst>
                                    <p:anim calcmode="lin" valueType="num">
                                      <p:cBhvr additive="base">
                                        <p:cTn id="685" dur="300"/>
                                        <p:tgtEl>
                                          <p:spTgt spid="23"/>
                                        </p:tgtEl>
                                        <p:attrNameLst>
                                          <p:attrName>ppt_x</p:attrName>
                                        </p:attrNameLst>
                                      </p:cBhvr>
                                      <p:tavLst>
                                        <p:tav tm="0">
                                          <p:val>
                                            <p:strVal val="ppt_x"/>
                                          </p:val>
                                        </p:tav>
                                        <p:tav tm="100000">
                                          <p:val>
                                            <p:strVal val="1+ppt_w/2"/>
                                          </p:val>
                                        </p:tav>
                                      </p:tavLst>
                                    </p:anim>
                                    <p:anim calcmode="lin" valueType="num">
                                      <p:cBhvr additive="base">
                                        <p:cTn id="686" dur="300"/>
                                        <p:tgtEl>
                                          <p:spTgt spid="23"/>
                                        </p:tgtEl>
                                        <p:attrNameLst>
                                          <p:attrName>ppt_y</p:attrName>
                                        </p:attrNameLst>
                                      </p:cBhvr>
                                      <p:tavLst>
                                        <p:tav tm="0">
                                          <p:val>
                                            <p:strVal val="ppt_y"/>
                                          </p:val>
                                        </p:tav>
                                        <p:tav tm="100000">
                                          <p:val>
                                            <p:strVal val="ppt_y"/>
                                          </p:val>
                                        </p:tav>
                                      </p:tavLst>
                                    </p:anim>
                                    <p:set>
                                      <p:cBhvr>
                                        <p:cTn id="687" dur="1" fill="hold">
                                          <p:stCondLst>
                                            <p:cond delay="299"/>
                                          </p:stCondLst>
                                        </p:cTn>
                                        <p:tgtEl>
                                          <p:spTgt spid="23"/>
                                        </p:tgtEl>
                                        <p:attrNameLst>
                                          <p:attrName>style.visibility</p:attrName>
                                        </p:attrNameLst>
                                      </p:cBhvr>
                                      <p:to>
                                        <p:strVal val="hidden"/>
                                      </p:to>
                                    </p:set>
                                  </p:childTnLst>
                                </p:cTn>
                              </p:par>
                              <p:par>
                                <p:cTn id="688" presetID="2" presetClass="exit" presetSubtype="2" accel="100000" fill="hold" nodeType="withEffect">
                                  <p:stCondLst>
                                    <p:cond delay="600"/>
                                  </p:stCondLst>
                                  <p:childTnLst>
                                    <p:anim calcmode="lin" valueType="num">
                                      <p:cBhvr additive="base">
                                        <p:cTn id="689" dur="300"/>
                                        <p:tgtEl>
                                          <p:spTgt spid="33"/>
                                        </p:tgtEl>
                                        <p:attrNameLst>
                                          <p:attrName>ppt_x</p:attrName>
                                        </p:attrNameLst>
                                      </p:cBhvr>
                                      <p:tavLst>
                                        <p:tav tm="0">
                                          <p:val>
                                            <p:strVal val="ppt_x"/>
                                          </p:val>
                                        </p:tav>
                                        <p:tav tm="100000">
                                          <p:val>
                                            <p:strVal val="1+ppt_w/2"/>
                                          </p:val>
                                        </p:tav>
                                      </p:tavLst>
                                    </p:anim>
                                    <p:anim calcmode="lin" valueType="num">
                                      <p:cBhvr additive="base">
                                        <p:cTn id="690" dur="300"/>
                                        <p:tgtEl>
                                          <p:spTgt spid="33"/>
                                        </p:tgtEl>
                                        <p:attrNameLst>
                                          <p:attrName>ppt_y</p:attrName>
                                        </p:attrNameLst>
                                      </p:cBhvr>
                                      <p:tavLst>
                                        <p:tav tm="0">
                                          <p:val>
                                            <p:strVal val="ppt_y"/>
                                          </p:val>
                                        </p:tav>
                                        <p:tav tm="100000">
                                          <p:val>
                                            <p:strVal val="ppt_y"/>
                                          </p:val>
                                        </p:tav>
                                      </p:tavLst>
                                    </p:anim>
                                    <p:set>
                                      <p:cBhvr>
                                        <p:cTn id="691" dur="1" fill="hold">
                                          <p:stCondLst>
                                            <p:cond delay="299"/>
                                          </p:stCondLst>
                                        </p:cTn>
                                        <p:tgtEl>
                                          <p:spTgt spid="33"/>
                                        </p:tgtEl>
                                        <p:attrNameLst>
                                          <p:attrName>style.visibility</p:attrName>
                                        </p:attrNameLst>
                                      </p:cBhvr>
                                      <p:to>
                                        <p:strVal val="hidden"/>
                                      </p:to>
                                    </p:set>
                                  </p:childTnLst>
                                </p:cTn>
                              </p:par>
                              <p:par>
                                <p:cTn id="692" presetID="2" presetClass="exit" presetSubtype="2" accel="100000" fill="hold" nodeType="withEffect">
                                  <p:stCondLst>
                                    <p:cond delay="600"/>
                                  </p:stCondLst>
                                  <p:childTnLst>
                                    <p:anim calcmode="lin" valueType="num">
                                      <p:cBhvr additive="base">
                                        <p:cTn id="693" dur="300"/>
                                        <p:tgtEl>
                                          <p:spTgt spid="25"/>
                                        </p:tgtEl>
                                        <p:attrNameLst>
                                          <p:attrName>ppt_x</p:attrName>
                                        </p:attrNameLst>
                                      </p:cBhvr>
                                      <p:tavLst>
                                        <p:tav tm="0">
                                          <p:val>
                                            <p:strVal val="ppt_x"/>
                                          </p:val>
                                        </p:tav>
                                        <p:tav tm="100000">
                                          <p:val>
                                            <p:strVal val="1+ppt_w/2"/>
                                          </p:val>
                                        </p:tav>
                                      </p:tavLst>
                                    </p:anim>
                                    <p:anim calcmode="lin" valueType="num">
                                      <p:cBhvr additive="base">
                                        <p:cTn id="694" dur="300"/>
                                        <p:tgtEl>
                                          <p:spTgt spid="25"/>
                                        </p:tgtEl>
                                        <p:attrNameLst>
                                          <p:attrName>ppt_y</p:attrName>
                                        </p:attrNameLst>
                                      </p:cBhvr>
                                      <p:tavLst>
                                        <p:tav tm="0">
                                          <p:val>
                                            <p:strVal val="ppt_y"/>
                                          </p:val>
                                        </p:tav>
                                        <p:tav tm="100000">
                                          <p:val>
                                            <p:strVal val="ppt_y"/>
                                          </p:val>
                                        </p:tav>
                                      </p:tavLst>
                                    </p:anim>
                                    <p:set>
                                      <p:cBhvr>
                                        <p:cTn id="695" dur="1" fill="hold">
                                          <p:stCondLst>
                                            <p:cond delay="299"/>
                                          </p:stCondLst>
                                        </p:cTn>
                                        <p:tgtEl>
                                          <p:spTgt spid="25"/>
                                        </p:tgtEl>
                                        <p:attrNameLst>
                                          <p:attrName>style.visibility</p:attrName>
                                        </p:attrNameLst>
                                      </p:cBhvr>
                                      <p:to>
                                        <p:strVal val="hidden"/>
                                      </p:to>
                                    </p:set>
                                  </p:childTnLst>
                                </p:cTn>
                              </p:par>
                              <p:par>
                                <p:cTn id="696" presetID="2" presetClass="exit" presetSubtype="2" accel="100000" fill="hold" grpId="5" nodeType="withEffect">
                                  <p:stCondLst>
                                    <p:cond delay="600"/>
                                  </p:stCondLst>
                                  <p:childTnLst>
                                    <p:anim calcmode="lin" valueType="num">
                                      <p:cBhvr additive="base">
                                        <p:cTn id="697" dur="300"/>
                                        <p:tgtEl>
                                          <p:spTgt spid="21">
                                            <p:txEl>
                                              <p:pRg st="0" end="0"/>
                                            </p:txEl>
                                          </p:spTgt>
                                        </p:tgtEl>
                                        <p:attrNameLst>
                                          <p:attrName>ppt_x</p:attrName>
                                        </p:attrNameLst>
                                      </p:cBhvr>
                                      <p:tavLst>
                                        <p:tav tm="0">
                                          <p:val>
                                            <p:strVal val="ppt_x"/>
                                          </p:val>
                                        </p:tav>
                                        <p:tav tm="100000">
                                          <p:val>
                                            <p:strVal val="1+ppt_w/2"/>
                                          </p:val>
                                        </p:tav>
                                      </p:tavLst>
                                    </p:anim>
                                    <p:anim calcmode="lin" valueType="num">
                                      <p:cBhvr additive="base">
                                        <p:cTn id="698" dur="300"/>
                                        <p:tgtEl>
                                          <p:spTgt spid="21">
                                            <p:txEl>
                                              <p:pRg st="0" end="0"/>
                                            </p:txEl>
                                          </p:spTgt>
                                        </p:tgtEl>
                                        <p:attrNameLst>
                                          <p:attrName>ppt_y</p:attrName>
                                        </p:attrNameLst>
                                      </p:cBhvr>
                                      <p:tavLst>
                                        <p:tav tm="0">
                                          <p:val>
                                            <p:strVal val="ppt_y"/>
                                          </p:val>
                                        </p:tav>
                                        <p:tav tm="100000">
                                          <p:val>
                                            <p:strVal val="ppt_y"/>
                                          </p:val>
                                        </p:tav>
                                      </p:tavLst>
                                    </p:anim>
                                    <p:set>
                                      <p:cBhvr>
                                        <p:cTn id="699" dur="1" fill="hold">
                                          <p:stCondLst>
                                            <p:cond delay="299"/>
                                          </p:stCondLst>
                                        </p:cTn>
                                        <p:tgtEl>
                                          <p:spTgt spid="21">
                                            <p:txEl>
                                              <p:pRg st="0" end="0"/>
                                            </p:txEl>
                                          </p:spTgt>
                                        </p:tgtEl>
                                        <p:attrNameLst>
                                          <p:attrName>style.visibility</p:attrName>
                                        </p:attrNameLst>
                                      </p:cBhvr>
                                      <p:to>
                                        <p:strVal val="hidden"/>
                                      </p:to>
                                    </p:set>
                                  </p:childTnLst>
                                </p:cTn>
                              </p:par>
                              <p:par>
                                <p:cTn id="700" presetID="2" presetClass="exit" presetSubtype="2" accel="100000" fill="hold" grpId="5" nodeType="withEffect">
                                  <p:stCondLst>
                                    <p:cond delay="600"/>
                                  </p:stCondLst>
                                  <p:childTnLst>
                                    <p:anim calcmode="lin" valueType="num">
                                      <p:cBhvr additive="base">
                                        <p:cTn id="701" dur="300"/>
                                        <p:tgtEl>
                                          <p:spTgt spid="22">
                                            <p:txEl>
                                              <p:pRg st="0" end="0"/>
                                            </p:txEl>
                                          </p:spTgt>
                                        </p:tgtEl>
                                        <p:attrNameLst>
                                          <p:attrName>ppt_x</p:attrName>
                                        </p:attrNameLst>
                                      </p:cBhvr>
                                      <p:tavLst>
                                        <p:tav tm="0">
                                          <p:val>
                                            <p:strVal val="ppt_x"/>
                                          </p:val>
                                        </p:tav>
                                        <p:tav tm="100000">
                                          <p:val>
                                            <p:strVal val="1+ppt_w/2"/>
                                          </p:val>
                                        </p:tav>
                                      </p:tavLst>
                                    </p:anim>
                                    <p:anim calcmode="lin" valueType="num">
                                      <p:cBhvr additive="base">
                                        <p:cTn id="702" dur="300"/>
                                        <p:tgtEl>
                                          <p:spTgt spid="22">
                                            <p:txEl>
                                              <p:pRg st="0" end="0"/>
                                            </p:txEl>
                                          </p:spTgt>
                                        </p:tgtEl>
                                        <p:attrNameLst>
                                          <p:attrName>ppt_y</p:attrName>
                                        </p:attrNameLst>
                                      </p:cBhvr>
                                      <p:tavLst>
                                        <p:tav tm="0">
                                          <p:val>
                                            <p:strVal val="ppt_y"/>
                                          </p:val>
                                        </p:tav>
                                        <p:tav tm="100000">
                                          <p:val>
                                            <p:strVal val="ppt_y"/>
                                          </p:val>
                                        </p:tav>
                                      </p:tavLst>
                                    </p:anim>
                                    <p:set>
                                      <p:cBhvr>
                                        <p:cTn id="703" dur="1" fill="hold">
                                          <p:stCondLst>
                                            <p:cond delay="299"/>
                                          </p:stCondLst>
                                        </p:cTn>
                                        <p:tgtEl>
                                          <p:spTgt spid="22">
                                            <p:txEl>
                                              <p:pRg st="0" end="0"/>
                                            </p:txEl>
                                          </p:spTgt>
                                        </p:tgtEl>
                                        <p:attrNameLst>
                                          <p:attrName>style.visibility</p:attrName>
                                        </p:attrNameLst>
                                      </p:cBhvr>
                                      <p:to>
                                        <p:strVal val="hidden"/>
                                      </p:to>
                                    </p:set>
                                  </p:childTnLst>
                                </p:cTn>
                              </p:par>
                            </p:childTnLst>
                          </p:cTn>
                        </p:par>
                        <p:par>
                          <p:cTn id="704" fill="hold">
                            <p:stCondLst>
                              <p:cond delay="900"/>
                            </p:stCondLst>
                            <p:childTnLst>
                              <p:par>
                                <p:cTn id="705" presetID="2" presetClass="entr" presetSubtype="8" decel="100000" fill="hold" grpId="0" nodeType="afterEffect">
                                  <p:stCondLst>
                                    <p:cond delay="0"/>
                                  </p:stCondLst>
                                  <p:childTnLst>
                                    <p:set>
                                      <p:cBhvr>
                                        <p:cTn id="706" dur="1" fill="hold">
                                          <p:stCondLst>
                                            <p:cond delay="0"/>
                                          </p:stCondLst>
                                        </p:cTn>
                                        <p:tgtEl>
                                          <p:spTgt spid="13"/>
                                        </p:tgtEl>
                                        <p:attrNameLst>
                                          <p:attrName>style.visibility</p:attrName>
                                        </p:attrNameLst>
                                      </p:cBhvr>
                                      <p:to>
                                        <p:strVal val="visible"/>
                                      </p:to>
                                    </p:set>
                                    <p:anim calcmode="lin" valueType="num">
                                      <p:cBhvr additive="base">
                                        <p:cTn id="707" dur="500" fill="hold"/>
                                        <p:tgtEl>
                                          <p:spTgt spid="13"/>
                                        </p:tgtEl>
                                        <p:attrNameLst>
                                          <p:attrName>ppt_x</p:attrName>
                                        </p:attrNameLst>
                                      </p:cBhvr>
                                      <p:tavLst>
                                        <p:tav tm="0">
                                          <p:val>
                                            <p:strVal val="0-#ppt_w/2"/>
                                          </p:val>
                                        </p:tav>
                                        <p:tav tm="100000">
                                          <p:val>
                                            <p:strVal val="#ppt_x"/>
                                          </p:val>
                                        </p:tav>
                                      </p:tavLst>
                                    </p:anim>
                                    <p:anim calcmode="lin" valueType="num">
                                      <p:cBhvr additive="base">
                                        <p:cTn id="708" dur="500" fill="hold"/>
                                        <p:tgtEl>
                                          <p:spTgt spid="13"/>
                                        </p:tgtEl>
                                        <p:attrNameLst>
                                          <p:attrName>ppt_y</p:attrName>
                                        </p:attrNameLst>
                                      </p:cBhvr>
                                      <p:tavLst>
                                        <p:tav tm="0">
                                          <p:val>
                                            <p:strVal val="#ppt_y"/>
                                          </p:val>
                                        </p:tav>
                                        <p:tav tm="100000">
                                          <p:val>
                                            <p:strVal val="#ppt_y"/>
                                          </p:val>
                                        </p:tav>
                                      </p:tavLst>
                                    </p:anim>
                                  </p:childTnLst>
                                </p:cTn>
                              </p:par>
                            </p:childTnLst>
                          </p:cTn>
                        </p:par>
                        <p:par>
                          <p:cTn id="709" fill="hold">
                            <p:stCondLst>
                              <p:cond delay="1400"/>
                            </p:stCondLst>
                            <p:childTnLst>
                              <p:par>
                                <p:cTn id="710" presetID="2" presetClass="entr" presetSubtype="8" decel="100000" fill="hold" grpId="0" nodeType="afterEffect">
                                  <p:stCondLst>
                                    <p:cond delay="0"/>
                                  </p:stCondLst>
                                  <p:childTnLst>
                                    <p:set>
                                      <p:cBhvr>
                                        <p:cTn id="711" dur="1" fill="hold">
                                          <p:stCondLst>
                                            <p:cond delay="0"/>
                                          </p:stCondLst>
                                        </p:cTn>
                                        <p:tgtEl>
                                          <p:spTgt spid="14"/>
                                        </p:tgtEl>
                                        <p:attrNameLst>
                                          <p:attrName>style.visibility</p:attrName>
                                        </p:attrNameLst>
                                      </p:cBhvr>
                                      <p:to>
                                        <p:strVal val="visible"/>
                                      </p:to>
                                    </p:set>
                                    <p:anim calcmode="lin" valueType="num">
                                      <p:cBhvr additive="base">
                                        <p:cTn id="712" dur="500" fill="hold"/>
                                        <p:tgtEl>
                                          <p:spTgt spid="14"/>
                                        </p:tgtEl>
                                        <p:attrNameLst>
                                          <p:attrName>ppt_x</p:attrName>
                                        </p:attrNameLst>
                                      </p:cBhvr>
                                      <p:tavLst>
                                        <p:tav tm="0">
                                          <p:val>
                                            <p:strVal val="0-#ppt_w/2"/>
                                          </p:val>
                                        </p:tav>
                                        <p:tav tm="100000">
                                          <p:val>
                                            <p:strVal val="#ppt_x"/>
                                          </p:val>
                                        </p:tav>
                                      </p:tavLst>
                                    </p:anim>
                                    <p:anim calcmode="lin" valueType="num">
                                      <p:cBhvr additive="base">
                                        <p:cTn id="713" dur="500" fill="hold"/>
                                        <p:tgtEl>
                                          <p:spTgt spid="14"/>
                                        </p:tgtEl>
                                        <p:attrNameLst>
                                          <p:attrName>ppt_y</p:attrName>
                                        </p:attrNameLst>
                                      </p:cBhvr>
                                      <p:tavLst>
                                        <p:tav tm="0">
                                          <p:val>
                                            <p:strVal val="#ppt_y"/>
                                          </p:val>
                                        </p:tav>
                                        <p:tav tm="100000">
                                          <p:val>
                                            <p:strVal val="#ppt_y"/>
                                          </p:val>
                                        </p:tav>
                                      </p:tavLst>
                                    </p:anim>
                                  </p:childTnLst>
                                </p:cTn>
                              </p:par>
                            </p:childTnLst>
                          </p:cTn>
                        </p:par>
                        <p:par>
                          <p:cTn id="714" fill="hold">
                            <p:stCondLst>
                              <p:cond delay="1900"/>
                            </p:stCondLst>
                            <p:childTnLst>
                              <p:par>
                                <p:cTn id="715" presetID="2" presetClass="entr" presetSubtype="8" decel="100000" fill="hold" grpId="0" nodeType="afterEffect">
                                  <p:stCondLst>
                                    <p:cond delay="0"/>
                                  </p:stCondLst>
                                  <p:childTnLst>
                                    <p:set>
                                      <p:cBhvr>
                                        <p:cTn id="716" dur="1" fill="hold">
                                          <p:stCondLst>
                                            <p:cond delay="0"/>
                                          </p:stCondLst>
                                        </p:cTn>
                                        <p:tgtEl>
                                          <p:spTgt spid="11"/>
                                        </p:tgtEl>
                                        <p:attrNameLst>
                                          <p:attrName>style.visibility</p:attrName>
                                        </p:attrNameLst>
                                      </p:cBhvr>
                                      <p:to>
                                        <p:strVal val="visible"/>
                                      </p:to>
                                    </p:set>
                                    <p:anim calcmode="lin" valueType="num">
                                      <p:cBhvr additive="base">
                                        <p:cTn id="717" dur="500" fill="hold"/>
                                        <p:tgtEl>
                                          <p:spTgt spid="11"/>
                                        </p:tgtEl>
                                        <p:attrNameLst>
                                          <p:attrName>ppt_x</p:attrName>
                                        </p:attrNameLst>
                                      </p:cBhvr>
                                      <p:tavLst>
                                        <p:tav tm="0">
                                          <p:val>
                                            <p:strVal val="0-#ppt_w/2"/>
                                          </p:val>
                                        </p:tav>
                                        <p:tav tm="100000">
                                          <p:val>
                                            <p:strVal val="#ppt_x"/>
                                          </p:val>
                                        </p:tav>
                                      </p:tavLst>
                                    </p:anim>
                                    <p:anim calcmode="lin" valueType="num">
                                      <p:cBhvr additive="base">
                                        <p:cTn id="718" dur="500" fill="hold"/>
                                        <p:tgtEl>
                                          <p:spTgt spid="11"/>
                                        </p:tgtEl>
                                        <p:attrNameLst>
                                          <p:attrName>ppt_y</p:attrName>
                                        </p:attrNameLst>
                                      </p:cBhvr>
                                      <p:tavLst>
                                        <p:tav tm="0">
                                          <p:val>
                                            <p:strVal val="#ppt_y"/>
                                          </p:val>
                                        </p:tav>
                                        <p:tav tm="100000">
                                          <p:val>
                                            <p:strVal val="#ppt_y"/>
                                          </p:val>
                                        </p:tav>
                                      </p:tavLst>
                                    </p:anim>
                                  </p:childTnLst>
                                </p:cTn>
                              </p:par>
                            </p:childTnLst>
                          </p:cTn>
                        </p:par>
                        <p:par>
                          <p:cTn id="719" fill="hold">
                            <p:stCondLst>
                              <p:cond delay="2400"/>
                            </p:stCondLst>
                            <p:childTnLst>
                              <p:par>
                                <p:cTn id="720" presetID="2" presetClass="entr" presetSubtype="8" decel="100000" fill="hold" grpId="0" nodeType="afterEffect">
                                  <p:stCondLst>
                                    <p:cond delay="0"/>
                                  </p:stCondLst>
                                  <p:childTnLst>
                                    <p:set>
                                      <p:cBhvr>
                                        <p:cTn id="721" dur="1" fill="hold">
                                          <p:stCondLst>
                                            <p:cond delay="0"/>
                                          </p:stCondLst>
                                        </p:cTn>
                                        <p:tgtEl>
                                          <p:spTgt spid="12"/>
                                        </p:tgtEl>
                                        <p:attrNameLst>
                                          <p:attrName>style.visibility</p:attrName>
                                        </p:attrNameLst>
                                      </p:cBhvr>
                                      <p:to>
                                        <p:strVal val="visible"/>
                                      </p:to>
                                    </p:set>
                                    <p:anim calcmode="lin" valueType="num">
                                      <p:cBhvr additive="base">
                                        <p:cTn id="722" dur="500" fill="hold"/>
                                        <p:tgtEl>
                                          <p:spTgt spid="12"/>
                                        </p:tgtEl>
                                        <p:attrNameLst>
                                          <p:attrName>ppt_x</p:attrName>
                                        </p:attrNameLst>
                                      </p:cBhvr>
                                      <p:tavLst>
                                        <p:tav tm="0">
                                          <p:val>
                                            <p:strVal val="0-#ppt_w/2"/>
                                          </p:val>
                                        </p:tav>
                                        <p:tav tm="100000">
                                          <p:val>
                                            <p:strVal val="#ppt_x"/>
                                          </p:val>
                                        </p:tav>
                                      </p:tavLst>
                                    </p:anim>
                                    <p:anim calcmode="lin" valueType="num">
                                      <p:cBhvr additive="base">
                                        <p:cTn id="7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1" grpId="0" build="p">
        <p:tmplLst>
          <p:tmpl lvl="1">
            <p:tnLst>
              <p:par>
                <p:cTn presetID="2" presetClass="entr" presetSubtype="4"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1" grpId="1" build="allAtOnce"/>
      <p:bldP spid="21" grpId="2" build="allAtOnce"/>
      <p:bldP spid="21" grpId="3" build="allAtOnce"/>
      <p:bldP spid="21" grpId="4" build="allAtOnce"/>
      <p:bldP spid="21" grpId="5" build="allAtOnce"/>
      <p:bldP spid="22" grpId="0" build="p">
        <p:tmplLst>
          <p:tmpl lvl="1">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2" grpId="1" build="allAtOnce"/>
      <p:bldP spid="22" grpId="2" build="allAtOnce"/>
      <p:bldP spid="22" grpId="3" build="allAtOnce"/>
      <p:bldP spid="22" grpId="4" build="allAtOnce"/>
      <p:bldP spid="22" grpId="5" build="allAtOnce"/>
      <p:bldP spid="23" grpId="0" animBg="1"/>
      <p:bldP spid="23" grpId="1" animBg="1"/>
      <p:bldP spid="23" grpId="2" animBg="1"/>
      <p:bldP spid="23" grpId="3" animBg="1"/>
      <p:bldP spid="23" grpId="4" animBg="1"/>
      <p:bldP spid="23" grpId="5" animBg="1"/>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6" grpId="1" build="allAtOnce"/>
      <p:bldP spid="16" grpId="2" build="allAtOnce"/>
      <p:bldP spid="16" grpId="3" build="allAtOnce"/>
      <p:bldP spid="16" grpId="4" build="allAtOnce"/>
      <p:bldP spid="16" grpId="5" build="allAtOnce"/>
      <p:bldP spid="17" grpId="0" build="p">
        <p:tmplLst>
          <p:tmpl lvl="1">
            <p:tnLst>
              <p:par>
                <p:cTn presetID="2" presetClass="entr" presetSubtype="4"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7" grpId="1" build="allAtOnce"/>
      <p:bldP spid="17" grpId="2" build="allAtOnce"/>
      <p:bldP spid="17" grpId="3" build="allAtOnce"/>
      <p:bldP spid="17" grpId="4" build="allAtOnce"/>
      <p:bldP spid="17" grpId="5" build="allAtOnce"/>
      <p:bldP spid="18" grpId="0" animBg="1"/>
      <p:bldP spid="18" grpId="1" animBg="1"/>
      <p:bldP spid="18" grpId="2" animBg="1"/>
      <p:bldP spid="18" grpId="3" animBg="1"/>
      <p:bldP spid="18" grpId="4" animBg="1"/>
      <p:bldP spid="18" grpId="5" animBg="1"/>
      <p:bldP spid="6" grpId="0" build="p">
        <p:tmplLst>
          <p:tmpl lvl="1">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6" grpId="1" build="allAtOnce"/>
      <p:bldP spid="6" grpId="2" build="allAtOnce"/>
      <p:bldP spid="6" grpId="3" build="allAtOnce"/>
      <p:bldP spid="6" grpId="4" build="allAtOnce"/>
      <p:bldP spid="6" grpId="5" build="allAtOnce"/>
      <p:bldP spid="7" grpId="0" build="p">
        <p:tmplLst>
          <p:tmpl lvl="1">
            <p:tnLst>
              <p:par>
                <p:cTn presetID="2" presetClass="entr" presetSubtype="4" decel="10000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7" grpId="1" build="allAtOnce"/>
      <p:bldP spid="7" grpId="2" build="allAtOnce"/>
      <p:bldP spid="7" grpId="3" build="allAtOnce"/>
      <p:bldP spid="7" grpId="4" build="allAtOnce"/>
      <p:bldP spid="7" grpId="5" build="allAtOnce"/>
      <p:bldP spid="8" grpId="0" animBg="1"/>
      <p:bldP spid="8" grpId="1" animBg="1"/>
      <p:bldP spid="8" grpId="2" animBg="1"/>
      <p:bldP spid="8" grpId="3" animBg="1"/>
      <p:bldP spid="8" grpId="4" animBg="1"/>
      <p:bldP spid="8" grpId="5" animBg="1"/>
      <p:bldP spid="19" grpId="0"/>
      <p:bldP spid="19" grpId="1"/>
      <p:bldP spid="39" grpId="0"/>
      <p:bldP spid="39" grpId="1"/>
      <p:bldP spid="15" grpId="0"/>
      <p:bldP spid="15" grpId="1"/>
      <p:bldP spid="5" grpId="0"/>
      <p:bldP spid="5" grpId="1"/>
      <p:bldP spid="24" grpId="0"/>
      <p:bldP spid="24" grpId="1"/>
      <p:bldP spid="9" grpId="0"/>
      <p:bldP spid="9" grpId="1"/>
      <p:bldP spid="1051" grpId="0"/>
      <p:bldP spid="1051" grpId="1"/>
      <p:bldP spid="1052" grpId="0"/>
      <p:bldP spid="1052" grpId="1"/>
      <p:bldP spid="1055" grpId="0"/>
      <p:bldP spid="1055" grpId="1"/>
      <p:bldP spid="1056" grpId="0"/>
      <p:bldP spid="1056" grpId="1"/>
      <p:bldP spid="1058" grpId="0"/>
      <p:bldP spid="1058" grpId="1"/>
      <p:bldP spid="1059" grpId="0"/>
      <p:bldP spid="1059" grpId="1"/>
      <p:bldP spid="1061" grpId="0"/>
      <p:bldP spid="1061" grpId="1"/>
      <p:bldP spid="1062" grpId="0"/>
      <p:bldP spid="1062" grpId="1"/>
      <p:bldP spid="1064" grpId="0"/>
      <p:bldP spid="1064" grpId="1"/>
      <p:bldP spid="1065" grpId="0"/>
      <p:bldP spid="1065" grpId="1"/>
      <p:bldP spid="27" grpId="0"/>
      <p:bldP spid="13" grpId="0"/>
      <p:bldP spid="14" grpId="0"/>
      <p:bldP spid="12"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err="1"/>
              <a:t>Alur</a:t>
            </a:r>
            <a:r>
              <a:rPr lang="en-US" dirty="0" err="1">
                <a:solidFill>
                  <a:schemeClr val="accent1"/>
                </a:solidFill>
                <a:latin typeface="Bebas Neue Regular" pitchFamily="50" charset="0"/>
              </a:rPr>
              <a:t>penelitian</a:t>
            </a:r>
            <a:endParaRPr lang="en-US" dirty="0">
              <a:solidFill>
                <a:schemeClr val="accent1"/>
              </a:solidFill>
              <a:latin typeface="Bebas Neue Regular" pitchFamily="50" charset="0"/>
            </a:endParaRPr>
          </a:p>
        </p:txBody>
      </p:sp>
      <p:sp>
        <p:nvSpPr>
          <p:cNvPr id="3" name="Page Number"/>
          <p:cNvSpPr>
            <a:spLocks noGrp="1"/>
          </p:cNvSpPr>
          <p:nvPr>
            <p:ph type="sldNum" sz="quarter" idx="12"/>
          </p:nvPr>
        </p:nvSpPr>
        <p:spPr/>
        <p:txBody>
          <a:bodyPr/>
          <a:lstStyle/>
          <a:p>
            <a:fld id="{387164BF-D67A-46C0-81D2-5BAF67C00C80}" type="slidenum">
              <a:rPr lang="en-US" smtClean="0"/>
              <a:pPr/>
              <a:t>3</a:t>
            </a:fld>
            <a:endParaRPr lang="en-US" dirty="0"/>
          </a:p>
        </p:txBody>
      </p:sp>
      <p:sp>
        <p:nvSpPr>
          <p:cNvPr id="5" name="Footer"/>
          <p:cNvSpPr>
            <a:spLocks noGrp="1"/>
          </p:cNvSpPr>
          <p:nvPr>
            <p:ph type="ftr" sz="quarter" idx="3"/>
          </p:nvPr>
        </p:nvSpPr>
        <p:spPr/>
        <p:txBody>
          <a:bodyPr/>
          <a:lstStyle/>
          <a:p>
            <a:r>
              <a:rPr lang="sv-SE"/>
              <a:t>Skin Cancer Diagnosis System | YOLO-v7</a:t>
            </a:r>
            <a:endParaRPr lang="en-US" dirty="0"/>
          </a:p>
        </p:txBody>
      </p:sp>
      <p:sp>
        <p:nvSpPr>
          <p:cNvPr id="6" name="Subtitle"/>
          <p:cNvSpPr>
            <a:spLocks noGrp="1"/>
          </p:cNvSpPr>
          <p:nvPr>
            <p:ph type="body" sz="quarter" idx="18"/>
          </p:nvPr>
        </p:nvSpPr>
        <p:spPr/>
        <p:txBody>
          <a:bodyPr/>
          <a:lstStyle/>
          <a:p>
            <a:r>
              <a:rPr lang="en-US" dirty="0"/>
              <a:t>Skin cancer diagnosis system using yolo-v7</a:t>
            </a:r>
          </a:p>
        </p:txBody>
      </p:sp>
      <p:sp>
        <p:nvSpPr>
          <p:cNvPr id="72" name="Start">
            <a:extLst>
              <a:ext uri="{FF2B5EF4-FFF2-40B4-BE49-F238E27FC236}">
                <a16:creationId xmlns:a16="http://schemas.microsoft.com/office/drawing/2014/main" id="{02A1EBB8-861F-D1A2-4A9C-ED680497AB75}"/>
              </a:ext>
            </a:extLst>
          </p:cNvPr>
          <p:cNvSpPr txBox="1">
            <a:spLocks/>
          </p:cNvSpPr>
          <p:nvPr/>
        </p:nvSpPr>
        <p:spPr>
          <a:xfrm>
            <a:off x="2014414" y="4025039"/>
            <a:ext cx="1260000" cy="1260000"/>
          </a:xfrm>
          <a:prstGeom prst="ellipse">
            <a:avLst/>
          </a:prstGeom>
          <a:blipFill dpi="0" rotWithShape="1">
            <a:blip r:embed="rId3"/>
            <a:srcRect/>
            <a:tile tx="0" ty="0" sx="100000" sy="100000" flip="none" algn="tl"/>
          </a:blipFill>
          <a:ln w="114300" cmpd="thinThick">
            <a:solidFill>
              <a:schemeClr val="bg1">
                <a:alpha val="50000"/>
              </a:schemeClr>
            </a:solidFill>
          </a:ln>
        </p:spPr>
        <p:txBody>
          <a:bodyPr vert="horz" wrap="none" lIns="163275" tIns="81638" rIns="163275" bIns="81638" rtlCol="0" anchor="ctr">
            <a:normAutofit/>
          </a:bodyPr>
          <a:lstStyle>
            <a:lvl1pPr marL="0" indent="0" algn="ctr" defTabSz="1632753" rtl="0" eaLnBrk="1" latinLnBrk="0" hangingPunct="1">
              <a:spcBef>
                <a:spcPct val="20000"/>
              </a:spcBef>
              <a:buFont typeface="Arial" panose="020B0604020202020204" pitchFamily="34" charset="0"/>
              <a:buNone/>
              <a:defRPr sz="2000" kern="1200" baseline="0">
                <a:solidFill>
                  <a:schemeClr val="bg2"/>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Start</a:t>
            </a:r>
            <a:endParaRPr lang="en-US" dirty="0"/>
          </a:p>
        </p:txBody>
      </p:sp>
      <p:cxnSp>
        <p:nvCxnSpPr>
          <p:cNvPr id="73" name="Line 1">
            <a:extLst>
              <a:ext uri="{FF2B5EF4-FFF2-40B4-BE49-F238E27FC236}">
                <a16:creationId xmlns:a16="http://schemas.microsoft.com/office/drawing/2014/main" id="{743CB891-8C86-D2DB-1FD3-A40CAE7CC742}"/>
              </a:ext>
            </a:extLst>
          </p:cNvPr>
          <p:cNvCxnSpPr>
            <a:stCxn id="72" idx="6"/>
            <a:endCxn id="70" idx="2"/>
          </p:cNvCxnSpPr>
          <p:nvPr/>
        </p:nvCxnSpPr>
        <p:spPr>
          <a:xfrm>
            <a:off x="3274414" y="4655039"/>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0" name="Circle 2">
            <a:extLst>
              <a:ext uri="{FF2B5EF4-FFF2-40B4-BE49-F238E27FC236}">
                <a16:creationId xmlns:a16="http://schemas.microsoft.com/office/drawing/2014/main" id="{43060C87-DE72-187D-56A1-502E222011AB}"/>
              </a:ext>
            </a:extLst>
          </p:cNvPr>
          <p:cNvSpPr/>
          <p:nvPr/>
        </p:nvSpPr>
        <p:spPr>
          <a:xfrm>
            <a:off x="4606702" y="4025039"/>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9" name="Icon Skin Cancer Images" descr="Images">
            <a:extLst>
              <a:ext uri="{FF2B5EF4-FFF2-40B4-BE49-F238E27FC236}">
                <a16:creationId xmlns:a16="http://schemas.microsoft.com/office/drawing/2014/main" id="{0AB0F9B5-E37D-8776-6590-06F81E4133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08306" y="4340004"/>
            <a:ext cx="630070" cy="630070"/>
          </a:xfrm>
          <a:prstGeom prst="rect">
            <a:avLst/>
          </a:prstGeom>
        </p:spPr>
      </p:pic>
      <p:grpSp>
        <p:nvGrpSpPr>
          <p:cNvPr id="97" name="Square 1">
            <a:extLst>
              <a:ext uri="{FF2B5EF4-FFF2-40B4-BE49-F238E27FC236}">
                <a16:creationId xmlns:a16="http://schemas.microsoft.com/office/drawing/2014/main" id="{D414244C-3B76-5EE1-1728-C1783DDE13DF}"/>
              </a:ext>
            </a:extLst>
          </p:cNvPr>
          <p:cNvGrpSpPr/>
          <p:nvPr/>
        </p:nvGrpSpPr>
        <p:grpSpPr>
          <a:xfrm>
            <a:off x="4093365" y="2620883"/>
            <a:ext cx="2277393" cy="1301110"/>
            <a:chOff x="3409429" y="2695228"/>
            <a:chExt cx="2277393" cy="1301110"/>
          </a:xfrm>
        </p:grpSpPr>
        <p:sp>
          <p:nvSpPr>
            <p:cNvPr id="98" name="正方形/長方形 65">
              <a:extLst>
                <a:ext uri="{FF2B5EF4-FFF2-40B4-BE49-F238E27FC236}">
                  <a16:creationId xmlns:a16="http://schemas.microsoft.com/office/drawing/2014/main" id="{B84C0137-3278-4A7F-F29A-17F44A23EC00}"/>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二等辺三角形 67">
              <a:extLst>
                <a:ext uri="{FF2B5EF4-FFF2-40B4-BE49-F238E27FC236}">
                  <a16:creationId xmlns:a16="http://schemas.microsoft.com/office/drawing/2014/main" id="{6BF05F8D-1369-40BB-7F71-E693DE6CA6D7}"/>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0" name="Skin Cancer Images">
            <a:extLst>
              <a:ext uri="{FF2B5EF4-FFF2-40B4-BE49-F238E27FC236}">
                <a16:creationId xmlns:a16="http://schemas.microsoft.com/office/drawing/2014/main" id="{D657B5A8-FC77-9FB8-EFE0-02E9FFA8CB25}"/>
              </a:ext>
            </a:extLst>
          </p:cNvPr>
          <p:cNvSpPr txBox="1">
            <a:spLocks/>
          </p:cNvSpPr>
          <p:nvPr/>
        </p:nvSpPr>
        <p:spPr>
          <a:xfrm>
            <a:off x="4210518" y="2739747"/>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Skin cancer images</a:t>
            </a:r>
            <a:endParaRPr lang="en-US" dirty="0"/>
          </a:p>
        </p:txBody>
      </p:sp>
      <p:cxnSp>
        <p:nvCxnSpPr>
          <p:cNvPr id="74" name="Line 2">
            <a:extLst>
              <a:ext uri="{FF2B5EF4-FFF2-40B4-BE49-F238E27FC236}">
                <a16:creationId xmlns:a16="http://schemas.microsoft.com/office/drawing/2014/main" id="{F48391A8-D4FF-F44C-62D5-1B170BF06122}"/>
              </a:ext>
            </a:extLst>
          </p:cNvPr>
          <p:cNvCxnSpPr>
            <a:stCxn id="70" idx="6"/>
            <a:endCxn id="75" idx="2"/>
          </p:cNvCxnSpPr>
          <p:nvPr/>
        </p:nvCxnSpPr>
        <p:spPr>
          <a:xfrm flipV="1">
            <a:off x="5866842" y="4655039"/>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5" name="Circle 3">
            <a:extLst>
              <a:ext uri="{FF2B5EF4-FFF2-40B4-BE49-F238E27FC236}">
                <a16:creationId xmlns:a16="http://schemas.microsoft.com/office/drawing/2014/main" id="{30ABB1B8-30BE-E051-3127-957B5C7E4836}"/>
              </a:ext>
            </a:extLst>
          </p:cNvPr>
          <p:cNvSpPr/>
          <p:nvPr/>
        </p:nvSpPr>
        <p:spPr>
          <a:xfrm>
            <a:off x="7201844" y="4024969"/>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8" name="Icon Annotation" descr="Pin">
            <a:extLst>
              <a:ext uri="{FF2B5EF4-FFF2-40B4-BE49-F238E27FC236}">
                <a16:creationId xmlns:a16="http://schemas.microsoft.com/office/drawing/2014/main" id="{D958B03B-D873-63E7-853A-29B215BF7D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518306" y="4340004"/>
            <a:ext cx="630070" cy="630070"/>
          </a:xfrm>
          <a:prstGeom prst="rect">
            <a:avLst/>
          </a:prstGeom>
        </p:spPr>
      </p:pic>
      <p:grpSp>
        <p:nvGrpSpPr>
          <p:cNvPr id="101" name="Square 2">
            <a:extLst>
              <a:ext uri="{FF2B5EF4-FFF2-40B4-BE49-F238E27FC236}">
                <a16:creationId xmlns:a16="http://schemas.microsoft.com/office/drawing/2014/main" id="{5364150C-C1FF-D3A2-1798-F121BFC7AC84}"/>
              </a:ext>
            </a:extLst>
          </p:cNvPr>
          <p:cNvGrpSpPr/>
          <p:nvPr/>
        </p:nvGrpSpPr>
        <p:grpSpPr>
          <a:xfrm>
            <a:off x="6693217" y="2620883"/>
            <a:ext cx="2277393" cy="1301110"/>
            <a:chOff x="3409429" y="2695228"/>
            <a:chExt cx="2277393" cy="1301110"/>
          </a:xfrm>
        </p:grpSpPr>
        <p:sp>
          <p:nvSpPr>
            <p:cNvPr id="102" name="正方形/長方形 72">
              <a:extLst>
                <a:ext uri="{FF2B5EF4-FFF2-40B4-BE49-F238E27FC236}">
                  <a16:creationId xmlns:a16="http://schemas.microsoft.com/office/drawing/2014/main" id="{D1027AAD-F6E7-6F70-FA4D-7782556FDA9C}"/>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二等辺三角形 73">
              <a:extLst>
                <a:ext uri="{FF2B5EF4-FFF2-40B4-BE49-F238E27FC236}">
                  <a16:creationId xmlns:a16="http://schemas.microsoft.com/office/drawing/2014/main" id="{499BB41E-FA15-0A16-A36A-4A89211F46F6}"/>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4" name="Annotation">
            <a:extLst>
              <a:ext uri="{FF2B5EF4-FFF2-40B4-BE49-F238E27FC236}">
                <a16:creationId xmlns:a16="http://schemas.microsoft.com/office/drawing/2014/main" id="{9CAA709A-D00B-7CFC-9F1E-44295BD0D245}"/>
              </a:ext>
            </a:extLst>
          </p:cNvPr>
          <p:cNvSpPr txBox="1">
            <a:spLocks/>
          </p:cNvSpPr>
          <p:nvPr/>
        </p:nvSpPr>
        <p:spPr>
          <a:xfrm>
            <a:off x="6810370" y="2739747"/>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annotation</a:t>
            </a:r>
            <a:endParaRPr lang="en-US" dirty="0"/>
          </a:p>
        </p:txBody>
      </p:sp>
      <p:cxnSp>
        <p:nvCxnSpPr>
          <p:cNvPr id="77" name="Line 3">
            <a:extLst>
              <a:ext uri="{FF2B5EF4-FFF2-40B4-BE49-F238E27FC236}">
                <a16:creationId xmlns:a16="http://schemas.microsoft.com/office/drawing/2014/main" id="{A6B14AB3-053C-D92F-C4AC-C699517FCFD6}"/>
              </a:ext>
            </a:extLst>
          </p:cNvPr>
          <p:cNvCxnSpPr>
            <a:stCxn id="75" idx="6"/>
            <a:endCxn id="78" idx="2"/>
          </p:cNvCxnSpPr>
          <p:nvPr/>
        </p:nvCxnSpPr>
        <p:spPr>
          <a:xfrm>
            <a:off x="8461984" y="4655039"/>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Circle 4">
            <a:extLst>
              <a:ext uri="{FF2B5EF4-FFF2-40B4-BE49-F238E27FC236}">
                <a16:creationId xmlns:a16="http://schemas.microsoft.com/office/drawing/2014/main" id="{C00C31F7-E943-57A1-FC33-AB9E8074A8E1}"/>
              </a:ext>
            </a:extLst>
          </p:cNvPr>
          <p:cNvSpPr/>
          <p:nvPr/>
        </p:nvSpPr>
        <p:spPr>
          <a:xfrm>
            <a:off x="9830136" y="4024969"/>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7" name="Icon Resize" descr="Bar graph with downward trend">
            <a:extLst>
              <a:ext uri="{FF2B5EF4-FFF2-40B4-BE49-F238E27FC236}">
                <a16:creationId xmlns:a16="http://schemas.microsoft.com/office/drawing/2014/main" id="{7993C6E0-1673-BEE4-F7B5-75B24EBB2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158602" y="4328980"/>
            <a:ext cx="630070" cy="630070"/>
          </a:xfrm>
          <a:prstGeom prst="rect">
            <a:avLst/>
          </a:prstGeom>
        </p:spPr>
      </p:pic>
      <p:grpSp>
        <p:nvGrpSpPr>
          <p:cNvPr id="105" name="Square 3">
            <a:extLst>
              <a:ext uri="{FF2B5EF4-FFF2-40B4-BE49-F238E27FC236}">
                <a16:creationId xmlns:a16="http://schemas.microsoft.com/office/drawing/2014/main" id="{DF632319-F161-D9EB-BC2C-9D79040D0472}"/>
              </a:ext>
            </a:extLst>
          </p:cNvPr>
          <p:cNvGrpSpPr/>
          <p:nvPr/>
        </p:nvGrpSpPr>
        <p:grpSpPr>
          <a:xfrm>
            <a:off x="9334941" y="2615917"/>
            <a:ext cx="2277393" cy="1301110"/>
            <a:chOff x="3409429" y="2695228"/>
            <a:chExt cx="2277393" cy="1301110"/>
          </a:xfrm>
        </p:grpSpPr>
        <p:sp>
          <p:nvSpPr>
            <p:cNvPr id="106" name="正方形/長方形 76">
              <a:extLst>
                <a:ext uri="{FF2B5EF4-FFF2-40B4-BE49-F238E27FC236}">
                  <a16:creationId xmlns:a16="http://schemas.microsoft.com/office/drawing/2014/main" id="{7414ED29-D0E8-BCE2-7E06-6C3BEFE1D1A5}"/>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二等辺三角形 77">
              <a:extLst>
                <a:ext uri="{FF2B5EF4-FFF2-40B4-BE49-F238E27FC236}">
                  <a16:creationId xmlns:a16="http://schemas.microsoft.com/office/drawing/2014/main" id="{7CE10F44-7022-43C8-E2EF-0D91A728F8F4}"/>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8" name="Resize">
            <a:extLst>
              <a:ext uri="{FF2B5EF4-FFF2-40B4-BE49-F238E27FC236}">
                <a16:creationId xmlns:a16="http://schemas.microsoft.com/office/drawing/2014/main" id="{AC1DF178-033C-9426-2A38-CCEDDA4E001C}"/>
              </a:ext>
            </a:extLst>
          </p:cNvPr>
          <p:cNvSpPr txBox="1">
            <a:spLocks/>
          </p:cNvSpPr>
          <p:nvPr/>
        </p:nvSpPr>
        <p:spPr>
          <a:xfrm>
            <a:off x="9452094" y="2734781"/>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resize</a:t>
            </a:r>
            <a:endParaRPr lang="en-US" dirty="0"/>
          </a:p>
        </p:txBody>
      </p:sp>
      <p:cxnSp>
        <p:nvCxnSpPr>
          <p:cNvPr id="80" name="Line 4">
            <a:extLst>
              <a:ext uri="{FF2B5EF4-FFF2-40B4-BE49-F238E27FC236}">
                <a16:creationId xmlns:a16="http://schemas.microsoft.com/office/drawing/2014/main" id="{D20CAA82-552B-6E60-883F-8BC8E79AA1FD}"/>
              </a:ext>
            </a:extLst>
          </p:cNvPr>
          <p:cNvCxnSpPr>
            <a:stCxn id="78" idx="6"/>
            <a:endCxn id="81" idx="2"/>
          </p:cNvCxnSpPr>
          <p:nvPr/>
        </p:nvCxnSpPr>
        <p:spPr>
          <a:xfrm flipV="1">
            <a:off x="11090276" y="4646648"/>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1" name="Circle 5">
            <a:extLst>
              <a:ext uri="{FF2B5EF4-FFF2-40B4-BE49-F238E27FC236}">
                <a16:creationId xmlns:a16="http://schemas.microsoft.com/office/drawing/2014/main" id="{4EFBE88B-4B6E-3190-C2FE-87F6AA3E35F6}"/>
              </a:ext>
            </a:extLst>
          </p:cNvPr>
          <p:cNvSpPr/>
          <p:nvPr/>
        </p:nvSpPr>
        <p:spPr>
          <a:xfrm>
            <a:off x="12455574" y="401657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6" name="Icon Data Splitting">
            <a:extLst>
              <a:ext uri="{FF2B5EF4-FFF2-40B4-BE49-F238E27FC236}">
                <a16:creationId xmlns:a16="http://schemas.microsoft.com/office/drawing/2014/main" id="{D96920D3-150C-5919-A42E-7479067F052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12784040" y="4340004"/>
            <a:ext cx="630070" cy="630070"/>
          </a:xfrm>
          <a:prstGeom prst="rect">
            <a:avLst/>
          </a:prstGeom>
        </p:spPr>
      </p:pic>
      <p:grpSp>
        <p:nvGrpSpPr>
          <p:cNvPr id="109" name="Square 4">
            <a:extLst>
              <a:ext uri="{FF2B5EF4-FFF2-40B4-BE49-F238E27FC236}">
                <a16:creationId xmlns:a16="http://schemas.microsoft.com/office/drawing/2014/main" id="{FB9B3AE4-2973-77DE-00E2-E951645707A2}"/>
              </a:ext>
            </a:extLst>
          </p:cNvPr>
          <p:cNvGrpSpPr/>
          <p:nvPr/>
        </p:nvGrpSpPr>
        <p:grpSpPr>
          <a:xfrm>
            <a:off x="11960379" y="2615917"/>
            <a:ext cx="2277393" cy="1301110"/>
            <a:chOff x="3409429" y="2695228"/>
            <a:chExt cx="2277393" cy="1301110"/>
          </a:xfrm>
        </p:grpSpPr>
        <p:sp>
          <p:nvSpPr>
            <p:cNvPr id="110" name="正方形/長方形 80">
              <a:extLst>
                <a:ext uri="{FF2B5EF4-FFF2-40B4-BE49-F238E27FC236}">
                  <a16:creationId xmlns:a16="http://schemas.microsoft.com/office/drawing/2014/main" id="{36E7DC59-7C60-4C5B-590D-9271C48FFA52}"/>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二等辺三角形 81">
              <a:extLst>
                <a:ext uri="{FF2B5EF4-FFF2-40B4-BE49-F238E27FC236}">
                  <a16:creationId xmlns:a16="http://schemas.microsoft.com/office/drawing/2014/main" id="{FE0CEA1B-DC63-D996-C764-249F3258B268}"/>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2" name="Splitting Data">
            <a:extLst>
              <a:ext uri="{FF2B5EF4-FFF2-40B4-BE49-F238E27FC236}">
                <a16:creationId xmlns:a16="http://schemas.microsoft.com/office/drawing/2014/main" id="{E663A0C8-870B-AECF-4567-ED15F41307A9}"/>
              </a:ext>
            </a:extLst>
          </p:cNvPr>
          <p:cNvSpPr txBox="1">
            <a:spLocks/>
          </p:cNvSpPr>
          <p:nvPr/>
        </p:nvSpPr>
        <p:spPr>
          <a:xfrm>
            <a:off x="12077532" y="2734781"/>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Splitting data</a:t>
            </a:r>
            <a:endParaRPr lang="en-US" dirty="0"/>
          </a:p>
        </p:txBody>
      </p:sp>
      <p:grpSp>
        <p:nvGrpSpPr>
          <p:cNvPr id="181" name="Line 5">
            <a:extLst>
              <a:ext uri="{FF2B5EF4-FFF2-40B4-BE49-F238E27FC236}">
                <a16:creationId xmlns:a16="http://schemas.microsoft.com/office/drawing/2014/main" id="{E6492154-F6F4-FDCD-5EF6-277F1B6054DE}"/>
              </a:ext>
            </a:extLst>
          </p:cNvPr>
          <p:cNvGrpSpPr/>
          <p:nvPr/>
        </p:nvGrpSpPr>
        <p:grpSpPr>
          <a:xfrm>
            <a:off x="5232061" y="4646648"/>
            <a:ext cx="8721296" cy="1997145"/>
            <a:chOff x="5232061" y="4646648"/>
            <a:chExt cx="8721296" cy="1997145"/>
          </a:xfrm>
        </p:grpSpPr>
        <p:cxnSp>
          <p:nvCxnSpPr>
            <p:cNvPr id="96" name="直線コネクタ 48">
              <a:extLst>
                <a:ext uri="{FF2B5EF4-FFF2-40B4-BE49-F238E27FC236}">
                  <a16:creationId xmlns:a16="http://schemas.microsoft.com/office/drawing/2014/main" id="{02C529FC-78BF-9BB4-ADBB-887506C45961}"/>
                </a:ext>
              </a:extLst>
            </p:cNvPr>
            <p:cNvCxnSpPr>
              <a:cxnSpLocks/>
            </p:cNvCxnSpPr>
            <p:nvPr/>
          </p:nvCxnSpPr>
          <p:spPr>
            <a:xfrm>
              <a:off x="13737473" y="4646648"/>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直線コネクタ 101">
              <a:extLst>
                <a:ext uri="{FF2B5EF4-FFF2-40B4-BE49-F238E27FC236}">
                  <a16:creationId xmlns:a16="http://schemas.microsoft.com/office/drawing/2014/main" id="{A553F138-0F76-8EA2-A587-1D5EDA1CDB6E}"/>
                </a:ext>
              </a:extLst>
            </p:cNvPr>
            <p:cNvCxnSpPr>
              <a:cxnSpLocks/>
            </p:cNvCxnSpPr>
            <p:nvPr/>
          </p:nvCxnSpPr>
          <p:spPr>
            <a:xfrm flipH="1">
              <a:off x="5232061" y="5645219"/>
              <a:ext cx="869953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直線コネクタ 48">
              <a:extLst>
                <a:ext uri="{FF2B5EF4-FFF2-40B4-BE49-F238E27FC236}">
                  <a16:creationId xmlns:a16="http://schemas.microsoft.com/office/drawing/2014/main" id="{DA967787-2A00-0FE0-290C-5786116F2FC4}"/>
                </a:ext>
              </a:extLst>
            </p:cNvPr>
            <p:cNvCxnSpPr>
              <a:cxnSpLocks/>
            </p:cNvCxnSpPr>
            <p:nvPr/>
          </p:nvCxnSpPr>
          <p:spPr>
            <a:xfrm rot="16200000" flipH="1">
              <a:off x="4987090" y="5890196"/>
              <a:ext cx="998569" cy="508626"/>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3" name="Circle 6">
            <a:extLst>
              <a:ext uri="{FF2B5EF4-FFF2-40B4-BE49-F238E27FC236}">
                <a16:creationId xmlns:a16="http://schemas.microsoft.com/office/drawing/2014/main" id="{2802B32F-6A45-24BB-67B0-ED6FC64580EA}"/>
              </a:ext>
            </a:extLst>
          </p:cNvPr>
          <p:cNvSpPr/>
          <p:nvPr/>
        </p:nvSpPr>
        <p:spPr>
          <a:xfrm>
            <a:off x="5852533" y="60137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0" name="Icon YOLO-v7 Training" descr="Cloud Computing">
            <a:extLst>
              <a:ext uri="{FF2B5EF4-FFF2-40B4-BE49-F238E27FC236}">
                <a16:creationId xmlns:a16="http://schemas.microsoft.com/office/drawing/2014/main" id="{B8E7F89E-91AA-A693-7ECD-5FD9ABE945C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167498" y="6328685"/>
            <a:ext cx="630070" cy="630070"/>
          </a:xfrm>
          <a:prstGeom prst="rect">
            <a:avLst/>
          </a:prstGeom>
        </p:spPr>
      </p:pic>
      <p:grpSp>
        <p:nvGrpSpPr>
          <p:cNvPr id="113" name="Square 5">
            <a:extLst>
              <a:ext uri="{FF2B5EF4-FFF2-40B4-BE49-F238E27FC236}">
                <a16:creationId xmlns:a16="http://schemas.microsoft.com/office/drawing/2014/main" id="{D56110B8-05B2-BF89-4B62-07A2A0E7A9EC}"/>
              </a:ext>
            </a:extLst>
          </p:cNvPr>
          <p:cNvGrpSpPr/>
          <p:nvPr/>
        </p:nvGrpSpPr>
        <p:grpSpPr>
          <a:xfrm rot="10800000">
            <a:off x="5336511" y="7450385"/>
            <a:ext cx="2277393" cy="1301110"/>
            <a:chOff x="3409429" y="2695228"/>
            <a:chExt cx="2277393" cy="1301110"/>
          </a:xfrm>
        </p:grpSpPr>
        <p:sp>
          <p:nvSpPr>
            <p:cNvPr id="114" name="正方形/長方形 84">
              <a:extLst>
                <a:ext uri="{FF2B5EF4-FFF2-40B4-BE49-F238E27FC236}">
                  <a16:creationId xmlns:a16="http://schemas.microsoft.com/office/drawing/2014/main" id="{9782BF7B-2202-6673-ADEF-C4CFACDE8163}"/>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二等辺三角形 85">
              <a:extLst>
                <a:ext uri="{FF2B5EF4-FFF2-40B4-BE49-F238E27FC236}">
                  <a16:creationId xmlns:a16="http://schemas.microsoft.com/office/drawing/2014/main" id="{7F891510-BE8C-38E3-CAD8-4A1023A0BF21}"/>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6" name="YOLO-v7 Training">
            <a:extLst>
              <a:ext uri="{FF2B5EF4-FFF2-40B4-BE49-F238E27FC236}">
                <a16:creationId xmlns:a16="http://schemas.microsoft.com/office/drawing/2014/main" id="{8CC88E3D-243A-0518-20BF-FC39CF4FCC0D}"/>
              </a:ext>
            </a:extLst>
          </p:cNvPr>
          <p:cNvSpPr txBox="1">
            <a:spLocks/>
          </p:cNvSpPr>
          <p:nvPr/>
        </p:nvSpPr>
        <p:spPr>
          <a:xfrm>
            <a:off x="5462385" y="7852315"/>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Yolo-v7 training</a:t>
            </a:r>
            <a:endParaRPr lang="en-US" dirty="0"/>
          </a:p>
        </p:txBody>
      </p:sp>
      <p:cxnSp>
        <p:nvCxnSpPr>
          <p:cNvPr id="85" name="Line 6">
            <a:extLst>
              <a:ext uri="{FF2B5EF4-FFF2-40B4-BE49-F238E27FC236}">
                <a16:creationId xmlns:a16="http://schemas.microsoft.com/office/drawing/2014/main" id="{97A09507-6178-4559-67DA-BB50EAC8383E}"/>
              </a:ext>
            </a:extLst>
          </p:cNvPr>
          <p:cNvCxnSpPr>
            <a:stCxn id="83" idx="6"/>
            <a:endCxn id="86" idx="2"/>
          </p:cNvCxnSpPr>
          <p:nvPr/>
        </p:nvCxnSpPr>
        <p:spPr>
          <a:xfrm flipV="1">
            <a:off x="7112673" y="6643720"/>
            <a:ext cx="1394386"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6" name="Circle 7">
            <a:extLst>
              <a:ext uri="{FF2B5EF4-FFF2-40B4-BE49-F238E27FC236}">
                <a16:creationId xmlns:a16="http://schemas.microsoft.com/office/drawing/2014/main" id="{1E951A62-F7AA-8ED8-BF90-C21685131088}"/>
              </a:ext>
            </a:extLst>
          </p:cNvPr>
          <p:cNvSpPr/>
          <p:nvPr/>
        </p:nvSpPr>
        <p:spPr>
          <a:xfrm>
            <a:off x="8507059" y="601365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1" name="Icon YOLO-v7 Testing" descr="Web cam">
            <a:extLst>
              <a:ext uri="{FF2B5EF4-FFF2-40B4-BE49-F238E27FC236}">
                <a16:creationId xmlns:a16="http://schemas.microsoft.com/office/drawing/2014/main" id="{A7CB83C5-2863-A6A2-B270-786E695EE15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822024" y="6328685"/>
            <a:ext cx="630070" cy="630070"/>
          </a:xfrm>
          <a:prstGeom prst="rect">
            <a:avLst/>
          </a:prstGeom>
        </p:spPr>
      </p:pic>
      <p:grpSp>
        <p:nvGrpSpPr>
          <p:cNvPr id="117" name="Square 6">
            <a:extLst>
              <a:ext uri="{FF2B5EF4-FFF2-40B4-BE49-F238E27FC236}">
                <a16:creationId xmlns:a16="http://schemas.microsoft.com/office/drawing/2014/main" id="{4BEBAE5D-A3BF-D7F0-C509-D2787C679902}"/>
              </a:ext>
            </a:extLst>
          </p:cNvPr>
          <p:cNvGrpSpPr/>
          <p:nvPr/>
        </p:nvGrpSpPr>
        <p:grpSpPr>
          <a:xfrm rot="10800000">
            <a:off x="8003142" y="7450385"/>
            <a:ext cx="2277393" cy="1301110"/>
            <a:chOff x="3409429" y="2695228"/>
            <a:chExt cx="2277393" cy="1301110"/>
          </a:xfrm>
        </p:grpSpPr>
        <p:sp>
          <p:nvSpPr>
            <p:cNvPr id="118" name="正方形/長方形 88">
              <a:extLst>
                <a:ext uri="{FF2B5EF4-FFF2-40B4-BE49-F238E27FC236}">
                  <a16:creationId xmlns:a16="http://schemas.microsoft.com/office/drawing/2014/main" id="{4280CB11-1B8D-021F-ABF9-CBEBB1A896E0}"/>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二等辺三角形 89">
              <a:extLst>
                <a:ext uri="{FF2B5EF4-FFF2-40B4-BE49-F238E27FC236}">
                  <a16:creationId xmlns:a16="http://schemas.microsoft.com/office/drawing/2014/main" id="{D1C5A3BA-B310-CAD3-59A9-BCDDB6A5A3B8}"/>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0" name="YOLO-v7 Testing">
            <a:extLst>
              <a:ext uri="{FF2B5EF4-FFF2-40B4-BE49-F238E27FC236}">
                <a16:creationId xmlns:a16="http://schemas.microsoft.com/office/drawing/2014/main" id="{78F76FAC-B595-CE0D-AC20-C9AE372312FC}"/>
              </a:ext>
            </a:extLst>
          </p:cNvPr>
          <p:cNvSpPr txBox="1">
            <a:spLocks/>
          </p:cNvSpPr>
          <p:nvPr/>
        </p:nvSpPr>
        <p:spPr>
          <a:xfrm>
            <a:off x="8120295" y="7852315"/>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yolo-v7 testing</a:t>
            </a:r>
            <a:endParaRPr lang="en-US" dirty="0"/>
          </a:p>
        </p:txBody>
      </p:sp>
      <p:cxnSp>
        <p:nvCxnSpPr>
          <p:cNvPr id="88" name="Line 7">
            <a:extLst>
              <a:ext uri="{FF2B5EF4-FFF2-40B4-BE49-F238E27FC236}">
                <a16:creationId xmlns:a16="http://schemas.microsoft.com/office/drawing/2014/main" id="{87AEA577-5190-5E94-53A5-19D8B20B0C1D}"/>
              </a:ext>
            </a:extLst>
          </p:cNvPr>
          <p:cNvCxnSpPr>
            <a:stCxn id="86" idx="6"/>
            <a:endCxn id="89" idx="2"/>
          </p:cNvCxnSpPr>
          <p:nvPr/>
        </p:nvCxnSpPr>
        <p:spPr>
          <a:xfrm>
            <a:off x="9767199" y="6643720"/>
            <a:ext cx="138352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9" name="Circle 8">
            <a:extLst>
              <a:ext uri="{FF2B5EF4-FFF2-40B4-BE49-F238E27FC236}">
                <a16:creationId xmlns:a16="http://schemas.microsoft.com/office/drawing/2014/main" id="{E8A2277E-F795-082F-B385-E1171665A4F9}"/>
              </a:ext>
            </a:extLst>
          </p:cNvPr>
          <p:cNvSpPr/>
          <p:nvPr/>
        </p:nvSpPr>
        <p:spPr>
          <a:xfrm>
            <a:off x="11150722" y="601365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42" name="Icon Evaluation" descr="Presentation with org chart">
            <a:extLst>
              <a:ext uri="{FF2B5EF4-FFF2-40B4-BE49-F238E27FC236}">
                <a16:creationId xmlns:a16="http://schemas.microsoft.com/office/drawing/2014/main" id="{0EE9F8C3-27C8-E136-F379-D991B26A1D5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1463882" y="6328685"/>
            <a:ext cx="630070" cy="630070"/>
          </a:xfrm>
          <a:prstGeom prst="rect">
            <a:avLst/>
          </a:prstGeom>
        </p:spPr>
      </p:pic>
      <p:grpSp>
        <p:nvGrpSpPr>
          <p:cNvPr id="121" name="Square 7">
            <a:extLst>
              <a:ext uri="{FF2B5EF4-FFF2-40B4-BE49-F238E27FC236}">
                <a16:creationId xmlns:a16="http://schemas.microsoft.com/office/drawing/2014/main" id="{F0D5A560-3F1B-7AEF-9CCE-EF9B289F45A3}"/>
              </a:ext>
            </a:extLst>
          </p:cNvPr>
          <p:cNvGrpSpPr/>
          <p:nvPr/>
        </p:nvGrpSpPr>
        <p:grpSpPr>
          <a:xfrm rot="10800000">
            <a:off x="10660237" y="7445419"/>
            <a:ext cx="2277393" cy="1301110"/>
            <a:chOff x="3409429" y="2695228"/>
            <a:chExt cx="2277393" cy="1301110"/>
          </a:xfrm>
        </p:grpSpPr>
        <p:sp>
          <p:nvSpPr>
            <p:cNvPr id="122" name="正方形/長方形 92">
              <a:extLst>
                <a:ext uri="{FF2B5EF4-FFF2-40B4-BE49-F238E27FC236}">
                  <a16:creationId xmlns:a16="http://schemas.microsoft.com/office/drawing/2014/main" id="{23BE6D4A-A0EF-C437-AE53-115C3A15B7DE}"/>
                </a:ext>
              </a:extLst>
            </p:cNvPr>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二等辺三角形 93">
              <a:extLst>
                <a:ext uri="{FF2B5EF4-FFF2-40B4-BE49-F238E27FC236}">
                  <a16:creationId xmlns:a16="http://schemas.microsoft.com/office/drawing/2014/main" id="{D1B7D917-8BD1-06F8-9F46-4F6B191DAF2C}"/>
                </a:ext>
              </a:extLst>
            </p:cNvPr>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4" name="Evaluation">
            <a:extLst>
              <a:ext uri="{FF2B5EF4-FFF2-40B4-BE49-F238E27FC236}">
                <a16:creationId xmlns:a16="http://schemas.microsoft.com/office/drawing/2014/main" id="{52BAE806-0B90-0446-82D5-94A5F6516EFE}"/>
              </a:ext>
            </a:extLst>
          </p:cNvPr>
          <p:cNvSpPr txBox="1">
            <a:spLocks/>
          </p:cNvSpPr>
          <p:nvPr/>
        </p:nvSpPr>
        <p:spPr>
          <a:xfrm>
            <a:off x="10777390" y="7847349"/>
            <a:ext cx="2016224" cy="817240"/>
          </a:xfrm>
          <a:prstGeom prst="rect">
            <a:avLst/>
          </a:prstGeom>
        </p:spPr>
        <p:txBody>
          <a:bodyPr vert="horz" lIns="163275" tIns="81638" rIns="163275" bIns="81638" rtlCol="0" anchor="ctr">
            <a:normAutofit/>
          </a:bodyPr>
          <a:lstStyle>
            <a:lvl1pPr marL="0" indent="0" algn="ctr" defTabSz="1632753" rtl="0" eaLnBrk="1" latinLnBrk="0" hangingPunct="1">
              <a:lnSpc>
                <a:spcPts val="2000"/>
              </a:lnSpc>
              <a:spcBef>
                <a:spcPct val="20000"/>
              </a:spcBef>
              <a:buFont typeface="Arial" panose="020B0604020202020204" pitchFamily="34" charset="0"/>
              <a:buNone/>
              <a:defRPr sz="2000" kern="1200" baseline="0">
                <a:solidFill>
                  <a:schemeClr val="tx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evaluation</a:t>
            </a:r>
            <a:endParaRPr lang="en-US" dirty="0"/>
          </a:p>
        </p:txBody>
      </p:sp>
      <p:cxnSp>
        <p:nvCxnSpPr>
          <p:cNvPr id="91" name="Line 8">
            <a:extLst>
              <a:ext uri="{FF2B5EF4-FFF2-40B4-BE49-F238E27FC236}">
                <a16:creationId xmlns:a16="http://schemas.microsoft.com/office/drawing/2014/main" id="{F47DD8BE-0288-2F56-0B6F-A86D8B3733AA}"/>
              </a:ext>
            </a:extLst>
          </p:cNvPr>
          <p:cNvCxnSpPr>
            <a:cxnSpLocks/>
            <a:stCxn id="89" idx="6"/>
            <a:endCxn id="94" idx="2"/>
          </p:cNvCxnSpPr>
          <p:nvPr/>
        </p:nvCxnSpPr>
        <p:spPr>
          <a:xfrm flipV="1">
            <a:off x="12410862" y="6635259"/>
            <a:ext cx="1826910" cy="84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4" name="End">
            <a:extLst>
              <a:ext uri="{FF2B5EF4-FFF2-40B4-BE49-F238E27FC236}">
                <a16:creationId xmlns:a16="http://schemas.microsoft.com/office/drawing/2014/main" id="{E060A427-9A6A-4820-A01F-7B98D88243A1}"/>
              </a:ext>
            </a:extLst>
          </p:cNvPr>
          <p:cNvSpPr txBox="1">
            <a:spLocks/>
          </p:cNvSpPr>
          <p:nvPr/>
        </p:nvSpPr>
        <p:spPr>
          <a:xfrm>
            <a:off x="14237772" y="6005259"/>
            <a:ext cx="1260000" cy="1260000"/>
          </a:xfrm>
          <a:prstGeom prst="ellipse">
            <a:avLst/>
          </a:prstGeom>
          <a:blipFill dpi="0" rotWithShape="1">
            <a:blip r:embed="rId3"/>
            <a:srcRect/>
            <a:tile tx="0" ty="0" sx="100000" sy="100000" flip="none" algn="tl"/>
          </a:blipFill>
          <a:ln w="114300" cmpd="thinThick">
            <a:solidFill>
              <a:schemeClr val="bg1">
                <a:alpha val="50000"/>
              </a:schemeClr>
            </a:solidFill>
          </a:ln>
        </p:spPr>
        <p:txBody>
          <a:bodyPr vert="horz" wrap="none" lIns="163275" tIns="81638" rIns="163275" bIns="81638" rtlCol="0" anchor="ctr">
            <a:normAutofit/>
          </a:bodyPr>
          <a:lstStyle>
            <a:lvl1pPr marL="0" indent="0" algn="ctr" defTabSz="1632753" rtl="0" eaLnBrk="1" latinLnBrk="0" hangingPunct="1">
              <a:spcBef>
                <a:spcPct val="20000"/>
              </a:spcBef>
              <a:buFont typeface="Arial" panose="020B0604020202020204" pitchFamily="34" charset="0"/>
              <a:buNone/>
              <a:defRPr sz="2000" kern="1200" baseline="0">
                <a:solidFill>
                  <a:schemeClr val="bg2"/>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End</a:t>
            </a:r>
            <a:endParaRPr lang="en-US" dirty="0"/>
          </a:p>
        </p:txBody>
      </p:sp>
      <p:pic>
        <p:nvPicPr>
          <p:cNvPr id="278" name="Image AK">
            <a:extLst>
              <a:ext uri="{FF2B5EF4-FFF2-40B4-BE49-F238E27FC236}">
                <a16:creationId xmlns:a16="http://schemas.microsoft.com/office/drawing/2014/main" id="{DEEBF8C9-069B-2E52-0C99-E601508EFE75}"/>
              </a:ext>
            </a:extLst>
          </p:cNvPr>
          <p:cNvPicPr>
            <a:picLocks noGrp="1" noChangeAspect="1"/>
          </p:cNvPicPr>
          <p:nvPr/>
        </p:nvPicPr>
        <p:blipFill>
          <a:blip r:embed="rId17">
            <a:extLst>
              <a:ext uri="{28A0092B-C50C-407E-A947-70E740481C1C}">
                <a14:useLocalDpi xmlns:a14="http://schemas.microsoft.com/office/drawing/2010/main" val="0"/>
              </a:ext>
            </a:extLst>
          </a:blip>
          <a:srcRect/>
          <a:stretch>
            <a:fillRect/>
          </a:stretch>
        </p:blipFill>
        <p:spPr>
          <a:xfrm>
            <a:off x="5905721" y="2615916"/>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4" name="AK">
            <a:extLst>
              <a:ext uri="{FF2B5EF4-FFF2-40B4-BE49-F238E27FC236}">
                <a16:creationId xmlns:a16="http://schemas.microsoft.com/office/drawing/2014/main" id="{30734B9C-C483-0F37-449C-C23E40FD11D5}"/>
              </a:ext>
            </a:extLst>
          </p:cNvPr>
          <p:cNvSpPr>
            <a:spLocks noGrp="1"/>
          </p:cNvSpPr>
          <p:nvPr/>
        </p:nvSpPr>
        <p:spPr>
          <a:xfrm>
            <a:off x="5284292" y="5074121"/>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Actinic Keratosis</a:t>
            </a:r>
            <a:endParaRPr lang="en-US" dirty="0"/>
          </a:p>
        </p:txBody>
      </p:sp>
      <p:pic>
        <p:nvPicPr>
          <p:cNvPr id="279" name="Image BCC">
            <a:extLst>
              <a:ext uri="{FF2B5EF4-FFF2-40B4-BE49-F238E27FC236}">
                <a16:creationId xmlns:a16="http://schemas.microsoft.com/office/drawing/2014/main" id="{A2B335F5-772E-2F72-4CBE-24BCC0F9BE11}"/>
              </a:ext>
            </a:extLst>
          </p:cNvPr>
          <p:cNvPicPr>
            <a:picLocks noGrp="1" noChangeAspect="1"/>
          </p:cNvPicPr>
          <p:nvPr/>
        </p:nvPicPr>
        <p:blipFill>
          <a:blip r:embed="rId18">
            <a:extLst>
              <a:ext uri="{28A0092B-C50C-407E-A947-70E740481C1C}">
                <a14:useLocalDpi xmlns:a14="http://schemas.microsoft.com/office/drawing/2010/main" val="0"/>
              </a:ext>
            </a:extLst>
          </a:blip>
          <a:srcRect/>
          <a:stretch>
            <a:fillRect/>
          </a:stretch>
        </p:blipFill>
        <p:spPr>
          <a:xfrm>
            <a:off x="9076674" y="2615917"/>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5" name="BCC">
            <a:extLst>
              <a:ext uri="{FF2B5EF4-FFF2-40B4-BE49-F238E27FC236}">
                <a16:creationId xmlns:a16="http://schemas.microsoft.com/office/drawing/2014/main" id="{B4E762D3-9D47-51BA-A15F-1D8279010E0C}"/>
              </a:ext>
            </a:extLst>
          </p:cNvPr>
          <p:cNvSpPr>
            <a:spLocks noGrp="1"/>
          </p:cNvSpPr>
          <p:nvPr/>
        </p:nvSpPr>
        <p:spPr>
          <a:xfrm>
            <a:off x="8248377" y="5074121"/>
            <a:ext cx="3536104"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Basal cell carcinoma</a:t>
            </a:r>
            <a:endParaRPr lang="en-US" dirty="0"/>
          </a:p>
        </p:txBody>
      </p:sp>
      <p:pic>
        <p:nvPicPr>
          <p:cNvPr id="280" name="Image BKL">
            <a:extLst>
              <a:ext uri="{FF2B5EF4-FFF2-40B4-BE49-F238E27FC236}">
                <a16:creationId xmlns:a16="http://schemas.microsoft.com/office/drawing/2014/main" id="{B4122C8D-DD79-AFF6-AA74-BE52BC0E52EF}"/>
              </a:ext>
            </a:extLst>
          </p:cNvPr>
          <p:cNvPicPr>
            <a:picLocks noGrp="1" noChangeAspect="1"/>
          </p:cNvPicPr>
          <p:nvPr/>
        </p:nvPicPr>
        <p:blipFill>
          <a:blip r:embed="rId19">
            <a:extLst>
              <a:ext uri="{28A0092B-C50C-407E-A947-70E740481C1C}">
                <a14:useLocalDpi xmlns:a14="http://schemas.microsoft.com/office/drawing/2010/main" val="0"/>
              </a:ext>
            </a:extLst>
          </a:blip>
          <a:srcRect t="32" b="32"/>
          <a:stretch>
            <a:fillRect/>
          </a:stretch>
        </p:blipFill>
        <p:spPr>
          <a:xfrm>
            <a:off x="12198446" y="2615915"/>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6" name="BKL">
            <a:extLst>
              <a:ext uri="{FF2B5EF4-FFF2-40B4-BE49-F238E27FC236}">
                <a16:creationId xmlns:a16="http://schemas.microsoft.com/office/drawing/2014/main" id="{1595168B-C4FF-CBAD-CA7B-E1F5C86CBE8E}"/>
              </a:ext>
            </a:extLst>
          </p:cNvPr>
          <p:cNvSpPr>
            <a:spLocks noGrp="1"/>
          </p:cNvSpPr>
          <p:nvPr/>
        </p:nvSpPr>
        <p:spPr>
          <a:xfrm>
            <a:off x="11577017" y="5074121"/>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Benign keratosis</a:t>
            </a:r>
            <a:endParaRPr lang="en-US" dirty="0"/>
          </a:p>
        </p:txBody>
      </p:sp>
      <p:pic>
        <p:nvPicPr>
          <p:cNvPr id="281" name="Image DF">
            <a:extLst>
              <a:ext uri="{FF2B5EF4-FFF2-40B4-BE49-F238E27FC236}">
                <a16:creationId xmlns:a16="http://schemas.microsoft.com/office/drawing/2014/main" id="{E2EA0031-E00F-69D9-706E-C695F015B5A1}"/>
              </a:ext>
            </a:extLst>
          </p:cNvPr>
          <p:cNvPicPr>
            <a:picLocks noGrp="1" noChangeAspect="1"/>
          </p:cNvPicPr>
          <p:nvPr/>
        </p:nvPicPr>
        <p:blipFill>
          <a:blip r:embed="rId20">
            <a:extLst>
              <a:ext uri="{28A0092B-C50C-407E-A947-70E740481C1C}">
                <a14:useLocalDpi xmlns:a14="http://schemas.microsoft.com/office/drawing/2010/main" val="0"/>
              </a:ext>
            </a:extLst>
          </a:blip>
          <a:srcRect t="32" b="32"/>
          <a:stretch>
            <a:fillRect/>
          </a:stretch>
        </p:blipFill>
        <p:spPr>
          <a:xfrm>
            <a:off x="15488321" y="2615916"/>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7" name="DF">
            <a:extLst>
              <a:ext uri="{FF2B5EF4-FFF2-40B4-BE49-F238E27FC236}">
                <a16:creationId xmlns:a16="http://schemas.microsoft.com/office/drawing/2014/main" id="{04D4380F-C596-ADBB-82E8-43DBE394D533}"/>
              </a:ext>
            </a:extLst>
          </p:cNvPr>
          <p:cNvSpPr>
            <a:spLocks noGrp="1"/>
          </p:cNvSpPr>
          <p:nvPr/>
        </p:nvSpPr>
        <p:spPr>
          <a:xfrm>
            <a:off x="14866892" y="5074121"/>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dermatofibroma</a:t>
            </a:r>
            <a:endParaRPr lang="en-US" dirty="0"/>
          </a:p>
        </p:txBody>
      </p:sp>
      <p:pic>
        <p:nvPicPr>
          <p:cNvPr id="285" name="Image MEL">
            <a:extLst>
              <a:ext uri="{FF2B5EF4-FFF2-40B4-BE49-F238E27FC236}">
                <a16:creationId xmlns:a16="http://schemas.microsoft.com/office/drawing/2014/main" id="{BBC2B79E-C536-2243-CB7E-E9D89FDC7250}"/>
              </a:ext>
            </a:extLst>
          </p:cNvPr>
          <p:cNvPicPr>
            <a:picLocks noGrp="1" noChangeAspect="1"/>
          </p:cNvPicPr>
          <p:nvPr/>
        </p:nvPicPr>
        <p:blipFill>
          <a:blip r:embed="rId21">
            <a:extLst>
              <a:ext uri="{28A0092B-C50C-407E-A947-70E740481C1C}">
                <a14:useLocalDpi xmlns:a14="http://schemas.microsoft.com/office/drawing/2010/main" val="0"/>
              </a:ext>
            </a:extLst>
          </a:blip>
          <a:srcRect l="32" r="32"/>
          <a:stretch>
            <a:fillRect/>
          </a:stretch>
        </p:blipFill>
        <p:spPr>
          <a:xfrm>
            <a:off x="5905721" y="6360332"/>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8" name="MEL">
            <a:extLst>
              <a:ext uri="{FF2B5EF4-FFF2-40B4-BE49-F238E27FC236}">
                <a16:creationId xmlns:a16="http://schemas.microsoft.com/office/drawing/2014/main" id="{B96B07E2-FFA5-5AD9-8559-62A0D8D680A0}"/>
              </a:ext>
            </a:extLst>
          </p:cNvPr>
          <p:cNvSpPr>
            <a:spLocks noGrp="1"/>
          </p:cNvSpPr>
          <p:nvPr/>
        </p:nvSpPr>
        <p:spPr>
          <a:xfrm>
            <a:off x="5284292" y="8746528"/>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melanoma</a:t>
            </a:r>
            <a:endParaRPr lang="en-US" dirty="0"/>
          </a:p>
        </p:txBody>
      </p:sp>
      <p:pic>
        <p:nvPicPr>
          <p:cNvPr id="284" name="Image NV">
            <a:extLst>
              <a:ext uri="{FF2B5EF4-FFF2-40B4-BE49-F238E27FC236}">
                <a16:creationId xmlns:a16="http://schemas.microsoft.com/office/drawing/2014/main" id="{44062D7C-58D4-CD11-3AB5-98204B224FE5}"/>
              </a:ext>
            </a:extLst>
          </p:cNvPr>
          <p:cNvPicPr>
            <a:picLocks noGrp="1" noChangeAspect="1"/>
          </p:cNvPicPr>
          <p:nvPr/>
        </p:nvPicPr>
        <p:blipFill>
          <a:blip r:embed="rId22">
            <a:extLst>
              <a:ext uri="{28A0092B-C50C-407E-A947-70E740481C1C}">
                <a14:useLocalDpi xmlns:a14="http://schemas.microsoft.com/office/drawing/2010/main" val="0"/>
              </a:ext>
            </a:extLst>
          </a:blip>
          <a:srcRect l="32" r="32"/>
          <a:stretch>
            <a:fillRect/>
          </a:stretch>
        </p:blipFill>
        <p:spPr>
          <a:xfrm>
            <a:off x="9076674" y="6360334"/>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299" name="NV">
            <a:extLst>
              <a:ext uri="{FF2B5EF4-FFF2-40B4-BE49-F238E27FC236}">
                <a16:creationId xmlns:a16="http://schemas.microsoft.com/office/drawing/2014/main" id="{45DA49C7-5B80-515A-F102-54B3E9E316D3}"/>
              </a:ext>
            </a:extLst>
          </p:cNvPr>
          <p:cNvSpPr>
            <a:spLocks noGrp="1"/>
          </p:cNvSpPr>
          <p:nvPr/>
        </p:nvSpPr>
        <p:spPr>
          <a:xfrm>
            <a:off x="8455245" y="8746529"/>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nevus</a:t>
            </a:r>
            <a:endParaRPr lang="en-US" dirty="0"/>
          </a:p>
        </p:txBody>
      </p:sp>
      <p:pic>
        <p:nvPicPr>
          <p:cNvPr id="283" name="Image SCC">
            <a:extLst>
              <a:ext uri="{FF2B5EF4-FFF2-40B4-BE49-F238E27FC236}">
                <a16:creationId xmlns:a16="http://schemas.microsoft.com/office/drawing/2014/main" id="{EDB04E32-D109-9C7E-394A-23342A988601}"/>
              </a:ext>
            </a:extLst>
          </p:cNvPr>
          <p:cNvPicPr>
            <a:picLocks noGrp="1" noChangeAspect="1"/>
          </p:cNvPicPr>
          <p:nvPr/>
        </p:nvPicPr>
        <p:blipFill>
          <a:blip r:embed="rId23">
            <a:extLst>
              <a:ext uri="{28A0092B-C50C-407E-A947-70E740481C1C}">
                <a14:useLocalDpi xmlns:a14="http://schemas.microsoft.com/office/drawing/2010/main" val="0"/>
              </a:ext>
            </a:extLst>
          </a:blip>
          <a:srcRect/>
          <a:stretch>
            <a:fillRect/>
          </a:stretch>
        </p:blipFill>
        <p:spPr>
          <a:xfrm>
            <a:off x="12198446" y="6360332"/>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300" name="SCC">
            <a:extLst>
              <a:ext uri="{FF2B5EF4-FFF2-40B4-BE49-F238E27FC236}">
                <a16:creationId xmlns:a16="http://schemas.microsoft.com/office/drawing/2014/main" id="{0E32C768-E857-98AF-E4FE-B09D1494249B}"/>
              </a:ext>
            </a:extLst>
          </p:cNvPr>
          <p:cNvSpPr>
            <a:spLocks noGrp="1"/>
          </p:cNvSpPr>
          <p:nvPr/>
        </p:nvSpPr>
        <p:spPr>
          <a:xfrm>
            <a:off x="11229989" y="8746529"/>
            <a:ext cx="3816424"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Squamous cell carcinoma</a:t>
            </a:r>
            <a:endParaRPr lang="en-US" dirty="0"/>
          </a:p>
        </p:txBody>
      </p:sp>
      <p:pic>
        <p:nvPicPr>
          <p:cNvPr id="282" name="Image VASC">
            <a:extLst>
              <a:ext uri="{FF2B5EF4-FFF2-40B4-BE49-F238E27FC236}">
                <a16:creationId xmlns:a16="http://schemas.microsoft.com/office/drawing/2014/main" id="{1FD39ABE-368F-1BE8-82E5-638004EB0522}"/>
              </a:ext>
            </a:extLst>
          </p:cNvPr>
          <p:cNvPicPr>
            <a:picLocks noGrp="1" noChangeAspect="1"/>
          </p:cNvPicPr>
          <p:nvPr/>
        </p:nvPicPr>
        <p:blipFill>
          <a:blip r:embed="rId24">
            <a:extLst>
              <a:ext uri="{28A0092B-C50C-407E-A947-70E740481C1C}">
                <a14:useLocalDpi xmlns:a14="http://schemas.microsoft.com/office/drawing/2010/main" val="0"/>
              </a:ext>
            </a:extLst>
          </a:blip>
          <a:srcRect/>
          <a:stretch>
            <a:fillRect/>
          </a:stretch>
        </p:blipFill>
        <p:spPr>
          <a:xfrm>
            <a:off x="15488321" y="6360333"/>
            <a:ext cx="1879510" cy="1879511"/>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pic>
      <p:sp>
        <p:nvSpPr>
          <p:cNvPr id="301" name="VASC">
            <a:extLst>
              <a:ext uri="{FF2B5EF4-FFF2-40B4-BE49-F238E27FC236}">
                <a16:creationId xmlns:a16="http://schemas.microsoft.com/office/drawing/2014/main" id="{7E7FFE71-51FD-75F2-A4B5-9985B5CAF61D}"/>
              </a:ext>
            </a:extLst>
          </p:cNvPr>
          <p:cNvSpPr>
            <a:spLocks noGrp="1"/>
          </p:cNvSpPr>
          <p:nvPr/>
        </p:nvSpPr>
        <p:spPr>
          <a:xfrm>
            <a:off x="14866892" y="8746529"/>
            <a:ext cx="3122369" cy="647650"/>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32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Vascular lesion</a:t>
            </a:r>
            <a:endParaRPr lang="en-US" dirty="0"/>
          </a:p>
        </p:txBody>
      </p:sp>
      <p:grpSp>
        <p:nvGrpSpPr>
          <p:cNvPr id="318" name="Image Annotation">
            <a:extLst>
              <a:ext uri="{FF2B5EF4-FFF2-40B4-BE49-F238E27FC236}">
                <a16:creationId xmlns:a16="http://schemas.microsoft.com/office/drawing/2014/main" id="{B1CD3B90-AA6E-4538-06E0-D50B9FA3717B}"/>
              </a:ext>
            </a:extLst>
          </p:cNvPr>
          <p:cNvGrpSpPr/>
          <p:nvPr/>
        </p:nvGrpSpPr>
        <p:grpSpPr>
          <a:xfrm>
            <a:off x="4097523" y="3856078"/>
            <a:ext cx="5266847" cy="5309185"/>
            <a:chOff x="5786412" y="3856078"/>
            <a:chExt cx="5266847" cy="5309185"/>
          </a:xfrm>
        </p:grpSpPr>
        <p:pic>
          <p:nvPicPr>
            <p:cNvPr id="311" name="Image Annotation">
              <a:extLst>
                <a:ext uri="{FF2B5EF4-FFF2-40B4-BE49-F238E27FC236}">
                  <a16:creationId xmlns:a16="http://schemas.microsoft.com/office/drawing/2014/main" id="{9E0382BC-7369-C7C9-C509-87ABF0606D4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786412" y="3856078"/>
              <a:ext cx="5266847" cy="5309185"/>
            </a:xfrm>
            <a:prstGeom prst="rect">
              <a:avLst/>
            </a:prstGeom>
            <a:effectLst>
              <a:outerShdw blurRad="76200" dir="13500000" sy="23000" kx="1200000" algn="br" rotWithShape="0">
                <a:prstClr val="black">
                  <a:alpha val="20000"/>
                </a:prstClr>
              </a:outerShdw>
            </a:effectLst>
          </p:spPr>
        </p:pic>
        <p:grpSp>
          <p:nvGrpSpPr>
            <p:cNvPr id="317" name="Image Annotation Legend">
              <a:extLst>
                <a:ext uri="{FF2B5EF4-FFF2-40B4-BE49-F238E27FC236}">
                  <a16:creationId xmlns:a16="http://schemas.microsoft.com/office/drawing/2014/main" id="{5610BF42-A919-A274-A38E-EEFDD3A3FFFD}"/>
                </a:ext>
              </a:extLst>
            </p:cNvPr>
            <p:cNvGrpSpPr/>
            <p:nvPr/>
          </p:nvGrpSpPr>
          <p:grpSpPr>
            <a:xfrm>
              <a:off x="5944455" y="4053556"/>
              <a:ext cx="4169025" cy="4690344"/>
              <a:chOff x="5944455" y="2719863"/>
              <a:chExt cx="4169025" cy="4690344"/>
            </a:xfrm>
          </p:grpSpPr>
          <mc:AlternateContent xmlns:mc="http://schemas.openxmlformats.org/markup-compatibility/2006" xmlns:a14="http://schemas.microsoft.com/office/drawing/2010/main">
            <mc:Choice Requires="a14">
              <p:sp>
                <p:nvSpPr>
                  <p:cNvPr id="313" name="TextBox 312">
                    <a:extLst>
                      <a:ext uri="{FF2B5EF4-FFF2-40B4-BE49-F238E27FC236}">
                        <a16:creationId xmlns:a16="http://schemas.microsoft.com/office/drawing/2014/main" id="{1E45A08A-9401-57A4-9DB8-60BE203162F0}"/>
                      </a:ext>
                    </a:extLst>
                  </p:cNvPr>
                  <p:cNvSpPr txBox="1"/>
                  <p:nvPr/>
                </p:nvSpPr>
                <p:spPr>
                  <a:xfrm>
                    <a:off x="5944455" y="6110561"/>
                    <a:ext cx="10520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𝑥</m:t>
                              </m:r>
                            </m:e>
                            <m:sub>
                              <m:r>
                                <a:rPr lang="en-US" sz="2000" b="0" i="1" smtClean="0">
                                  <a:solidFill>
                                    <a:schemeClr val="tx2"/>
                                  </a:solidFill>
                                  <a:latin typeface="Cambria Math" panose="02040503050406030204" pitchFamily="18" charset="0"/>
                                </a:rPr>
                                <m:t>1</m:t>
                              </m:r>
                            </m:sub>
                          </m:sSub>
                          <m:r>
                            <a:rPr lang="en-US" sz="2000" b="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𝑦</m:t>
                              </m:r>
                            </m:e>
                            <m:sub>
                              <m:r>
                                <a:rPr lang="en-US" sz="2000" b="0" i="1" smtClean="0">
                                  <a:solidFill>
                                    <a:schemeClr val="tx2"/>
                                  </a:solidFill>
                                  <a:latin typeface="Cambria Math" panose="02040503050406030204" pitchFamily="18" charset="0"/>
                                </a:rPr>
                                <m:t>1</m:t>
                              </m:r>
                            </m:sub>
                          </m:sSub>
                          <m:r>
                            <a:rPr lang="en-US" sz="2000" b="0" i="1" smtClean="0">
                              <a:solidFill>
                                <a:schemeClr val="tx2"/>
                              </a:solidFill>
                              <a:latin typeface="Cambria Math" panose="02040503050406030204" pitchFamily="18" charset="0"/>
                            </a:rPr>
                            <m:t>)</m:t>
                          </m:r>
                        </m:oMath>
                      </m:oMathPara>
                    </a14:m>
                    <a:endParaRPr lang="en-ID" sz="2000">
                      <a:solidFill>
                        <a:schemeClr val="tx2"/>
                      </a:solidFill>
                    </a:endParaRPr>
                  </a:p>
                </p:txBody>
              </p:sp>
            </mc:Choice>
            <mc:Fallback xmlns="">
              <p:sp>
                <p:nvSpPr>
                  <p:cNvPr id="313" name="TextBox 312">
                    <a:extLst>
                      <a:ext uri="{FF2B5EF4-FFF2-40B4-BE49-F238E27FC236}">
                        <a16:creationId xmlns:a16="http://schemas.microsoft.com/office/drawing/2014/main" id="{1E45A08A-9401-57A4-9DB8-60BE203162F0}"/>
                      </a:ext>
                    </a:extLst>
                  </p:cNvPr>
                  <p:cNvSpPr txBox="1">
                    <a:spLocks noRot="1" noChangeAspect="1" noMove="1" noResize="1" noEditPoints="1" noAdjustHandles="1" noChangeArrowheads="1" noChangeShapeType="1" noTextEdit="1"/>
                  </p:cNvSpPr>
                  <p:nvPr/>
                </p:nvSpPr>
                <p:spPr>
                  <a:xfrm>
                    <a:off x="5944455" y="6110561"/>
                    <a:ext cx="1052083" cy="400110"/>
                  </a:xfrm>
                  <a:prstGeom prst="rect">
                    <a:avLst/>
                  </a:prstGeom>
                  <a:blipFill>
                    <a:blip r:embed="rId26"/>
                    <a:stretch>
                      <a:fillRect b="-16667"/>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14" name="TextBox 313">
                    <a:extLst>
                      <a:ext uri="{FF2B5EF4-FFF2-40B4-BE49-F238E27FC236}">
                        <a16:creationId xmlns:a16="http://schemas.microsoft.com/office/drawing/2014/main" id="{4C305C97-3808-CB0D-EA3E-316E01B6E259}"/>
                      </a:ext>
                    </a:extLst>
                  </p:cNvPr>
                  <p:cNvSpPr txBox="1"/>
                  <p:nvPr/>
                </p:nvSpPr>
                <p:spPr>
                  <a:xfrm>
                    <a:off x="9719270" y="4937590"/>
                    <a:ext cx="39421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2"/>
                              </a:solidFill>
                              <a:latin typeface="Cambria Math" panose="02040503050406030204" pitchFamily="18" charset="0"/>
                            </a:rPr>
                            <m:t>h</m:t>
                          </m:r>
                        </m:oMath>
                      </m:oMathPara>
                    </a14:m>
                    <a:endParaRPr lang="en-ID" sz="2000">
                      <a:solidFill>
                        <a:schemeClr val="tx2"/>
                      </a:solidFill>
                    </a:endParaRPr>
                  </a:p>
                </p:txBody>
              </p:sp>
            </mc:Choice>
            <mc:Fallback xmlns="">
              <p:sp>
                <p:nvSpPr>
                  <p:cNvPr id="314" name="TextBox 313">
                    <a:extLst>
                      <a:ext uri="{FF2B5EF4-FFF2-40B4-BE49-F238E27FC236}">
                        <a16:creationId xmlns:a16="http://schemas.microsoft.com/office/drawing/2014/main" id="{4C305C97-3808-CB0D-EA3E-316E01B6E259}"/>
                      </a:ext>
                    </a:extLst>
                  </p:cNvPr>
                  <p:cNvSpPr txBox="1">
                    <a:spLocks noRot="1" noChangeAspect="1" noMove="1" noResize="1" noEditPoints="1" noAdjustHandles="1" noChangeArrowheads="1" noChangeShapeType="1" noTextEdit="1"/>
                  </p:cNvSpPr>
                  <p:nvPr/>
                </p:nvSpPr>
                <p:spPr>
                  <a:xfrm>
                    <a:off x="9719270" y="4937590"/>
                    <a:ext cx="394210" cy="400110"/>
                  </a:xfrm>
                  <a:prstGeom prst="rect">
                    <a:avLst/>
                  </a:prstGeom>
                  <a:blipFill>
                    <a:blip r:embed="rId27"/>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F7CFC4F5-3497-0E9E-3010-8E895F470566}"/>
                      </a:ext>
                    </a:extLst>
                  </p:cNvPr>
                  <p:cNvSpPr txBox="1"/>
                  <p:nvPr/>
                </p:nvSpPr>
                <p:spPr>
                  <a:xfrm>
                    <a:off x="8222730" y="2719863"/>
                    <a:ext cx="4438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2"/>
                              </a:solidFill>
                              <a:latin typeface="Cambria Math" panose="02040503050406030204" pitchFamily="18" charset="0"/>
                            </a:rPr>
                            <m:t>𝑤</m:t>
                          </m:r>
                        </m:oMath>
                      </m:oMathPara>
                    </a14:m>
                    <a:endParaRPr lang="en-ID" sz="2000">
                      <a:solidFill>
                        <a:schemeClr val="tx2"/>
                      </a:solidFill>
                    </a:endParaRPr>
                  </a:p>
                </p:txBody>
              </p:sp>
            </mc:Choice>
            <mc:Fallback xmlns="">
              <p:sp>
                <p:nvSpPr>
                  <p:cNvPr id="315" name="TextBox 314">
                    <a:extLst>
                      <a:ext uri="{FF2B5EF4-FFF2-40B4-BE49-F238E27FC236}">
                        <a16:creationId xmlns:a16="http://schemas.microsoft.com/office/drawing/2014/main" id="{F7CFC4F5-3497-0E9E-3010-8E895F470566}"/>
                      </a:ext>
                    </a:extLst>
                  </p:cNvPr>
                  <p:cNvSpPr txBox="1">
                    <a:spLocks noRot="1" noChangeAspect="1" noMove="1" noResize="1" noEditPoints="1" noAdjustHandles="1" noChangeArrowheads="1" noChangeShapeType="1" noTextEdit="1"/>
                  </p:cNvSpPr>
                  <p:nvPr/>
                </p:nvSpPr>
                <p:spPr>
                  <a:xfrm>
                    <a:off x="8222730" y="2719863"/>
                    <a:ext cx="443839" cy="400110"/>
                  </a:xfrm>
                  <a:prstGeom prst="rect">
                    <a:avLst/>
                  </a:prstGeom>
                  <a:blipFill>
                    <a:blip r:embed="rId28"/>
                    <a:stretch>
                      <a:fillRect/>
                    </a:stretch>
                  </a:blipFill>
                </p:spPr>
                <p:txBody>
                  <a:bodyPr/>
                  <a:lstStyle/>
                  <a:p>
                    <a:r>
                      <a:rPr lang="en-ID">
                        <a:noFill/>
                      </a:rPr>
                      <a:t> </a:t>
                    </a:r>
                  </a:p>
                </p:txBody>
              </p:sp>
            </mc:Fallback>
          </mc:AlternateContent>
          <p:sp>
            <p:nvSpPr>
              <p:cNvPr id="316" name="Arc 315">
                <a:extLst>
                  <a:ext uri="{FF2B5EF4-FFF2-40B4-BE49-F238E27FC236}">
                    <a16:creationId xmlns:a16="http://schemas.microsoft.com/office/drawing/2014/main" id="{92A55895-5888-9CF6-70A9-41F116EF1201}"/>
                  </a:ext>
                </a:extLst>
              </p:cNvPr>
              <p:cNvSpPr/>
              <p:nvPr/>
            </p:nvSpPr>
            <p:spPr>
              <a:xfrm rot="10999795">
                <a:off x="6508568" y="6033106"/>
                <a:ext cx="2277394" cy="1377101"/>
              </a:xfrm>
              <a:prstGeom prst="arc">
                <a:avLst>
                  <a:gd name="adj1" fmla="val 19349567"/>
                  <a:gd name="adj2" fmla="val 149476"/>
                </a:avLst>
              </a:prstGeom>
              <a:noFill/>
              <a:ln w="38100">
                <a:solidFill>
                  <a:schemeClr val="tx2">
                    <a:alpha val="50196"/>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solidFill>
                    <a:schemeClr val="tx2"/>
                  </a:solidFill>
                </a:endParaRPr>
              </a:p>
            </p:txBody>
          </p:sp>
        </p:grpSp>
      </p:grpSp>
      <mc:AlternateContent xmlns:mc="http://schemas.openxmlformats.org/markup-compatibility/2006" xmlns:a14="http://schemas.microsoft.com/office/drawing/2010/main">
        <mc:Choice Requires="a14">
          <p:graphicFrame>
            <p:nvGraphicFramePr>
              <p:cNvPr id="312" name="Label Table">
                <a:extLst>
                  <a:ext uri="{FF2B5EF4-FFF2-40B4-BE49-F238E27FC236}">
                    <a16:creationId xmlns:a16="http://schemas.microsoft.com/office/drawing/2014/main" id="{85AC2891-4CAD-E53A-E5C3-BA1CF071FB93}"/>
                  </a:ext>
                </a:extLst>
              </p:cNvPr>
              <p:cNvGraphicFramePr>
                <a:graphicFrameLocks noGrp="1"/>
              </p:cNvGraphicFramePr>
              <p:nvPr>
                <p:extLst>
                  <p:ext uri="{D42A27DB-BD31-4B8C-83A1-F6EECF244321}">
                    <p14:modId xmlns:p14="http://schemas.microsoft.com/office/powerpoint/2010/main" val="2673256212"/>
                  </p:ext>
                </p:extLst>
              </p:nvPr>
            </p:nvGraphicFramePr>
            <p:xfrm>
              <a:off x="12357449" y="3487316"/>
              <a:ext cx="5486400" cy="548640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904295678"/>
                        </a:ext>
                      </a:extLst>
                    </a:gridCol>
                    <a:gridCol w="914400">
                      <a:extLst>
                        <a:ext uri="{9D8B030D-6E8A-4147-A177-3AD203B41FA5}">
                          <a16:colId xmlns:a16="http://schemas.microsoft.com/office/drawing/2014/main" val="3966215241"/>
                        </a:ext>
                      </a:extLst>
                    </a:gridCol>
                    <a:gridCol w="914400">
                      <a:extLst>
                        <a:ext uri="{9D8B030D-6E8A-4147-A177-3AD203B41FA5}">
                          <a16:colId xmlns:a16="http://schemas.microsoft.com/office/drawing/2014/main" val="3910672046"/>
                        </a:ext>
                      </a:extLst>
                    </a:gridCol>
                    <a:gridCol w="914400">
                      <a:extLst>
                        <a:ext uri="{9D8B030D-6E8A-4147-A177-3AD203B41FA5}">
                          <a16:colId xmlns:a16="http://schemas.microsoft.com/office/drawing/2014/main" val="2631415824"/>
                        </a:ext>
                      </a:extLst>
                    </a:gridCol>
                    <a:gridCol w="914400">
                      <a:extLst>
                        <a:ext uri="{9D8B030D-6E8A-4147-A177-3AD203B41FA5}">
                          <a16:colId xmlns:a16="http://schemas.microsoft.com/office/drawing/2014/main" val="804048544"/>
                        </a:ext>
                      </a:extLst>
                    </a:gridCol>
                    <a:gridCol w="914400">
                      <a:extLst>
                        <a:ext uri="{9D8B030D-6E8A-4147-A177-3AD203B41FA5}">
                          <a16:colId xmlns:a16="http://schemas.microsoft.com/office/drawing/2014/main" val="595374021"/>
                        </a:ext>
                      </a:extLst>
                    </a:gridCol>
                  </a:tblGrid>
                  <a:tr h="914400">
                    <a:tc>
                      <a:txBody>
                        <a:bodyPr/>
                        <a:lstStyle/>
                        <a:p>
                          <a:pPr algn="ctr"/>
                          <a:r>
                            <a:rPr lang="en-US" sz="1800" b="1"/>
                            <a:t>Data Index</a:t>
                          </a:r>
                          <a:endParaRPr lang="en-ID" sz="2400" b="1"/>
                        </a:p>
                      </a:txBody>
                      <a:tcPr anchor="ctr">
                        <a:solidFill>
                          <a:schemeClr val="accent1">
                            <a:lumMod val="50000"/>
                          </a:schemeClr>
                        </a:solidFill>
                      </a:tcPr>
                    </a:tc>
                    <a:tc>
                      <a:txBody>
                        <a:bodyPr/>
                        <a:lstStyle/>
                        <a:p>
                          <a:pPr algn="ctr"/>
                          <a:r>
                            <a:rPr lang="en-US" sz="1800" b="1"/>
                            <a:t>Label Index</a:t>
                          </a:r>
                          <a:endParaRPr lang="en-ID" b="1"/>
                        </a:p>
                      </a:txBody>
                      <a:tcPr anchor="ctr">
                        <a:solidFill>
                          <a:schemeClr val="accent1">
                            <a:lumMod val="50000"/>
                          </a:schemeClr>
                        </a:solidFill>
                      </a:tcPr>
                    </a:tc>
                    <a:tc>
                      <a:txBody>
                        <a:bodyPr/>
                        <a:lstStyle/>
                        <a:p>
                          <a:pPr algn="ctr"/>
                          <a:r>
                            <a:rPr lang="en-US" sz="1800" b="1"/>
                            <a:t>x</a:t>
                          </a:r>
                          <a:endParaRPr lang="en-ID" sz="1800" b="1"/>
                        </a:p>
                      </a:txBody>
                      <a:tcPr anchor="ctr">
                        <a:solidFill>
                          <a:schemeClr val="accent1">
                            <a:lumMod val="50000"/>
                          </a:schemeClr>
                        </a:solidFill>
                      </a:tcPr>
                    </a:tc>
                    <a:tc>
                      <a:txBody>
                        <a:bodyPr/>
                        <a:lstStyle/>
                        <a:p>
                          <a:pPr algn="ctr"/>
                          <a:r>
                            <a:rPr lang="en-US" sz="1800" b="1"/>
                            <a:t>y</a:t>
                          </a:r>
                          <a:endParaRPr lang="en-ID" sz="1800" b="1"/>
                        </a:p>
                      </a:txBody>
                      <a:tcPr anchor="ctr">
                        <a:solidFill>
                          <a:schemeClr val="accent1">
                            <a:lumMod val="50000"/>
                          </a:schemeClr>
                        </a:solidFill>
                      </a:tcPr>
                    </a:tc>
                    <a:tc>
                      <a:txBody>
                        <a:bodyPr/>
                        <a:lstStyle/>
                        <a:p>
                          <a:pPr algn="ctr"/>
                          <a:r>
                            <a:rPr lang="en-US" sz="1800" b="1"/>
                            <a:t>w</a:t>
                          </a:r>
                          <a:endParaRPr lang="en-ID" sz="1800" b="1"/>
                        </a:p>
                      </a:txBody>
                      <a:tcPr anchor="ctr">
                        <a:solidFill>
                          <a:schemeClr val="accent1">
                            <a:lumMod val="50000"/>
                          </a:schemeClr>
                        </a:solidFill>
                      </a:tcPr>
                    </a:tc>
                    <a:tc>
                      <a:txBody>
                        <a:bodyPr/>
                        <a:lstStyle/>
                        <a:p>
                          <a:pPr algn="ctr"/>
                          <a:r>
                            <a:rPr lang="en-US" sz="1800" b="1"/>
                            <a:t>h</a:t>
                          </a:r>
                          <a:endParaRPr lang="en-ID" sz="1800" b="1"/>
                        </a:p>
                      </a:txBody>
                      <a:tcPr anchor="ctr">
                        <a:solidFill>
                          <a:schemeClr val="accent1">
                            <a:lumMod val="50000"/>
                          </a:schemeClr>
                        </a:solidFill>
                      </a:tcPr>
                    </a:tc>
                    <a:extLst>
                      <a:ext uri="{0D108BD9-81ED-4DB2-BD59-A6C34878D82A}">
                        <a16:rowId xmlns:a16="http://schemas.microsoft.com/office/drawing/2014/main" val="1382340269"/>
                      </a:ext>
                    </a:extLst>
                  </a:tr>
                  <a:tr h="914400">
                    <a:tc>
                      <a:txBody>
                        <a:bodyPr/>
                        <a:lstStyle/>
                        <a:p>
                          <a:pPr algn="ctr"/>
                          <a:r>
                            <a:rPr lang="en-US" sz="1800"/>
                            <a:t>0</a:t>
                          </a:r>
                          <a:endParaRPr lang="en-ID" sz="1800"/>
                        </a:p>
                      </a:txBody>
                      <a:tcPr anchor="ctr"/>
                    </a:tc>
                    <a:tc>
                      <a:txBody>
                        <a:bodyPr/>
                        <a:lstStyle/>
                        <a:p>
                          <a:pPr algn="ctr"/>
                          <a:r>
                            <a:rPr lang="en-US" sz="1800"/>
                            <a:t>6</a:t>
                          </a:r>
                          <a:endParaRPr lang="en-ID" sz="1800"/>
                        </a:p>
                      </a:txBody>
                      <a:tcPr anchor="ctr"/>
                    </a:tc>
                    <a:tc>
                      <a:txBody>
                        <a:bodyPr/>
                        <a:lstStyle/>
                        <a:p>
                          <a:pPr algn="ctr"/>
                          <a:r>
                            <a:rPr lang="en-US" sz="1800"/>
                            <a:t>0.43</a:t>
                          </a:r>
                          <a:endParaRPr lang="en-ID" sz="1800"/>
                        </a:p>
                      </a:txBody>
                      <a:tcPr anchor="ctr"/>
                    </a:tc>
                    <a:tc>
                      <a:txBody>
                        <a:bodyPr/>
                        <a:lstStyle/>
                        <a:p>
                          <a:pPr algn="ctr"/>
                          <a:r>
                            <a:rPr lang="en-US" sz="1800"/>
                            <a:t>0.53</a:t>
                          </a:r>
                          <a:endParaRPr lang="en-ID" sz="1800"/>
                        </a:p>
                      </a:txBody>
                      <a:tcPr anchor="ctr"/>
                    </a:tc>
                    <a:tc>
                      <a:txBody>
                        <a:bodyPr/>
                        <a:lstStyle/>
                        <a:p>
                          <a:pPr algn="ctr"/>
                          <a:r>
                            <a:rPr lang="en-US" sz="1800"/>
                            <a:t>0.84</a:t>
                          </a:r>
                        </a:p>
                      </a:txBody>
                      <a:tcPr anchor="ctr"/>
                    </a:tc>
                    <a:tc>
                      <a:txBody>
                        <a:bodyPr/>
                        <a:lstStyle/>
                        <a:p>
                          <a:pPr algn="ctr"/>
                          <a:r>
                            <a:rPr lang="en-US" sz="1800"/>
                            <a:t>0.70</a:t>
                          </a:r>
                          <a:endParaRPr lang="en-ID" sz="1800"/>
                        </a:p>
                      </a:txBody>
                      <a:tcPr anchor="ctr"/>
                    </a:tc>
                    <a:extLst>
                      <a:ext uri="{0D108BD9-81ED-4DB2-BD59-A6C34878D82A}">
                        <a16:rowId xmlns:a16="http://schemas.microsoft.com/office/drawing/2014/main" val="2484547138"/>
                      </a:ext>
                    </a:extLst>
                  </a:tr>
                  <a:tr h="914400">
                    <a:tc>
                      <a:txBody>
                        <a:bodyPr/>
                        <a:lstStyle/>
                        <a:p>
                          <a:pPr algn="ctr"/>
                          <a:r>
                            <a:rPr lang="en-US" sz="1800"/>
                            <a:t>1</a:t>
                          </a:r>
                          <a:endParaRPr lang="en-ID" sz="1800"/>
                        </a:p>
                      </a:txBody>
                      <a:tcPr anchor="ctr"/>
                    </a:tc>
                    <a:tc>
                      <a:txBody>
                        <a:bodyPr/>
                        <a:lstStyle/>
                        <a:p>
                          <a:pPr algn="ctr"/>
                          <a:r>
                            <a:rPr lang="en-US" sz="1800"/>
                            <a:t>2</a:t>
                          </a:r>
                          <a:endParaRPr lang="en-ID" sz="1800"/>
                        </a:p>
                      </a:txBody>
                      <a:tcPr anchor="ctr"/>
                    </a:tc>
                    <a:tc>
                      <a:txBody>
                        <a:bodyPr/>
                        <a:lstStyle/>
                        <a:p>
                          <a:pPr algn="ctr"/>
                          <a:r>
                            <a:rPr lang="en-US" sz="1800"/>
                            <a:t>0.46</a:t>
                          </a:r>
                          <a:endParaRPr lang="en-ID" sz="1800"/>
                        </a:p>
                      </a:txBody>
                      <a:tcPr anchor="ctr"/>
                    </a:tc>
                    <a:tc>
                      <a:txBody>
                        <a:bodyPr/>
                        <a:lstStyle/>
                        <a:p>
                          <a:pPr algn="ctr"/>
                          <a:r>
                            <a:rPr lang="en-US" sz="1800"/>
                            <a:t>0.56</a:t>
                          </a:r>
                          <a:endParaRPr lang="en-ID" sz="1800"/>
                        </a:p>
                      </a:txBody>
                      <a:tcPr anchor="ctr"/>
                    </a:tc>
                    <a:tc>
                      <a:txBody>
                        <a:bodyPr/>
                        <a:lstStyle/>
                        <a:p>
                          <a:pPr algn="ctr"/>
                          <a:r>
                            <a:rPr lang="en-US" sz="1800"/>
                            <a:t>0.78</a:t>
                          </a:r>
                          <a:endParaRPr lang="en-ID" sz="1800"/>
                        </a:p>
                      </a:txBody>
                      <a:tcPr anchor="ctr"/>
                    </a:tc>
                    <a:tc>
                      <a:txBody>
                        <a:bodyPr/>
                        <a:lstStyle/>
                        <a:p>
                          <a:pPr algn="ctr"/>
                          <a:r>
                            <a:rPr lang="en-US" sz="1800"/>
                            <a:t>0.88</a:t>
                          </a:r>
                          <a:endParaRPr lang="en-ID" sz="1800"/>
                        </a:p>
                      </a:txBody>
                      <a:tcPr anchor="ctr"/>
                    </a:tc>
                    <a:extLst>
                      <a:ext uri="{0D108BD9-81ED-4DB2-BD59-A6C34878D82A}">
                        <a16:rowId xmlns:a16="http://schemas.microsoft.com/office/drawing/2014/main" val="4275075249"/>
                      </a:ext>
                    </a:extLst>
                  </a:tr>
                  <a:tr h="914400">
                    <a:tc>
                      <a:txBody>
                        <a:bodyPr/>
                        <a:lstStyle/>
                        <a:p>
                          <a:pPr algn="ctr"/>
                          <a:r>
                            <a:rPr lang="en-US" sz="1800"/>
                            <a:t>2</a:t>
                          </a:r>
                          <a:endParaRPr lang="en-ID" sz="1800"/>
                        </a:p>
                      </a:txBody>
                      <a:tcPr anchor="ctr"/>
                    </a:tc>
                    <a:tc>
                      <a:txBody>
                        <a:bodyPr/>
                        <a:lstStyle/>
                        <a:p>
                          <a:pPr algn="ctr"/>
                          <a:r>
                            <a:rPr lang="en-US" sz="1800"/>
                            <a:t>7</a:t>
                          </a:r>
                          <a:endParaRPr lang="en-ID" sz="1800"/>
                        </a:p>
                      </a:txBody>
                      <a:tcPr anchor="ctr"/>
                    </a:tc>
                    <a:tc>
                      <a:txBody>
                        <a:bodyPr/>
                        <a:lstStyle/>
                        <a:p>
                          <a:pPr algn="ctr"/>
                          <a:r>
                            <a:rPr lang="en-US" sz="1800"/>
                            <a:t>0.77</a:t>
                          </a:r>
                          <a:endParaRPr lang="en-ID" sz="1800"/>
                        </a:p>
                      </a:txBody>
                      <a:tcPr anchor="ctr"/>
                    </a:tc>
                    <a:tc>
                      <a:txBody>
                        <a:bodyPr/>
                        <a:lstStyle/>
                        <a:p>
                          <a:pPr algn="ctr"/>
                          <a:r>
                            <a:rPr lang="en-US" sz="1800"/>
                            <a:t>0.63</a:t>
                          </a:r>
                          <a:endParaRPr lang="en-ID" sz="1800"/>
                        </a:p>
                      </a:txBody>
                      <a:tcPr anchor="ctr"/>
                    </a:tc>
                    <a:tc>
                      <a:txBody>
                        <a:bodyPr/>
                        <a:lstStyle/>
                        <a:p>
                          <a:pPr algn="ctr"/>
                          <a:r>
                            <a:rPr lang="en-US" sz="1800"/>
                            <a:t>0.23</a:t>
                          </a:r>
                          <a:endParaRPr lang="en-ID" sz="1800"/>
                        </a:p>
                      </a:txBody>
                      <a:tcPr anchor="ctr"/>
                    </a:tc>
                    <a:tc>
                      <a:txBody>
                        <a:bodyPr/>
                        <a:lstStyle/>
                        <a:p>
                          <a:pPr algn="ctr"/>
                          <a:r>
                            <a:rPr lang="en-US" sz="1800"/>
                            <a:t>0.97</a:t>
                          </a:r>
                          <a:endParaRPr lang="en-ID" sz="1800"/>
                        </a:p>
                      </a:txBody>
                      <a:tcPr anchor="ctr"/>
                    </a:tc>
                    <a:extLst>
                      <a:ext uri="{0D108BD9-81ED-4DB2-BD59-A6C34878D82A}">
                        <a16:rowId xmlns:a16="http://schemas.microsoft.com/office/drawing/2014/main" val="1402933749"/>
                      </a:ext>
                    </a:extLst>
                  </a:tr>
                  <a:tr h="914400">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ID" sz="1800"/>
                        </a:p>
                      </a:txBody>
                      <a:tcPr anchor="ctr"/>
                    </a:tc>
                    <a:extLst>
                      <a:ext uri="{0D108BD9-81ED-4DB2-BD59-A6C34878D82A}">
                        <a16:rowId xmlns:a16="http://schemas.microsoft.com/office/drawing/2014/main" val="3060991701"/>
                      </a:ext>
                    </a:extLst>
                  </a:tr>
                  <a:tr h="914400">
                    <a:tc>
                      <a:txBody>
                        <a:bodyPr/>
                        <a:lstStyle/>
                        <a:p>
                          <a:pPr algn="ctr"/>
                          <a:r>
                            <a:rPr lang="en-US" sz="1800"/>
                            <a:t>1599</a:t>
                          </a:r>
                          <a:endParaRPr lang="en-ID" sz="1800"/>
                        </a:p>
                      </a:txBody>
                      <a:tcPr anchor="ctr"/>
                    </a:tc>
                    <a:tc>
                      <a:txBody>
                        <a:bodyPr/>
                        <a:lstStyle/>
                        <a:p>
                          <a:pPr algn="ctr"/>
                          <a:r>
                            <a:rPr lang="en-US" sz="1800"/>
                            <a:t>1</a:t>
                          </a:r>
                          <a:endParaRPr lang="en-ID" sz="1800"/>
                        </a:p>
                      </a:txBody>
                      <a:tcPr anchor="ctr"/>
                    </a:tc>
                    <a:tc>
                      <a:txBody>
                        <a:bodyPr/>
                        <a:lstStyle/>
                        <a:p>
                          <a:pPr algn="ctr"/>
                          <a:r>
                            <a:rPr lang="en-US" sz="1800"/>
                            <a:t>0.11</a:t>
                          </a:r>
                          <a:endParaRPr lang="en-ID" sz="1800"/>
                        </a:p>
                      </a:txBody>
                      <a:tcPr anchor="ctr"/>
                    </a:tc>
                    <a:tc>
                      <a:txBody>
                        <a:bodyPr/>
                        <a:lstStyle/>
                        <a:p>
                          <a:pPr algn="ctr"/>
                          <a:r>
                            <a:rPr lang="en-US" sz="1800"/>
                            <a:t>0.56</a:t>
                          </a:r>
                          <a:endParaRPr lang="en-ID" sz="1800"/>
                        </a:p>
                      </a:txBody>
                      <a:tcPr anchor="ctr"/>
                    </a:tc>
                    <a:tc>
                      <a:txBody>
                        <a:bodyPr/>
                        <a:lstStyle/>
                        <a:p>
                          <a:pPr algn="ctr"/>
                          <a:r>
                            <a:rPr lang="en-US" sz="1800"/>
                            <a:t>0.76</a:t>
                          </a:r>
                          <a:endParaRPr lang="en-ID" sz="1800"/>
                        </a:p>
                      </a:txBody>
                      <a:tcPr anchor="ctr"/>
                    </a:tc>
                    <a:tc>
                      <a:txBody>
                        <a:bodyPr/>
                        <a:lstStyle/>
                        <a:p>
                          <a:pPr algn="ctr"/>
                          <a:r>
                            <a:rPr lang="en-US" sz="1800"/>
                            <a:t>0.34</a:t>
                          </a:r>
                          <a:endParaRPr lang="en-ID" sz="1800"/>
                        </a:p>
                      </a:txBody>
                      <a:tcPr anchor="ctr"/>
                    </a:tc>
                    <a:extLst>
                      <a:ext uri="{0D108BD9-81ED-4DB2-BD59-A6C34878D82A}">
                        <a16:rowId xmlns:a16="http://schemas.microsoft.com/office/drawing/2014/main" val="82028148"/>
                      </a:ext>
                    </a:extLst>
                  </a:tr>
                </a:tbl>
              </a:graphicData>
            </a:graphic>
          </p:graphicFrame>
        </mc:Choice>
        <mc:Fallback xmlns="">
          <p:graphicFrame>
            <p:nvGraphicFramePr>
              <p:cNvPr id="312" name="Label Table">
                <a:extLst>
                  <a:ext uri="{FF2B5EF4-FFF2-40B4-BE49-F238E27FC236}">
                    <a16:creationId xmlns:a16="http://schemas.microsoft.com/office/drawing/2014/main" id="{85AC2891-4CAD-E53A-E5C3-BA1CF071FB93}"/>
                  </a:ext>
                </a:extLst>
              </p:cNvPr>
              <p:cNvGraphicFramePr>
                <a:graphicFrameLocks noGrp="1"/>
              </p:cNvGraphicFramePr>
              <p:nvPr>
                <p:extLst>
                  <p:ext uri="{D42A27DB-BD31-4B8C-83A1-F6EECF244321}">
                    <p14:modId xmlns:p14="http://schemas.microsoft.com/office/powerpoint/2010/main" val="2673256212"/>
                  </p:ext>
                </p:extLst>
              </p:nvPr>
            </p:nvGraphicFramePr>
            <p:xfrm>
              <a:off x="12357449" y="3487316"/>
              <a:ext cx="5486400" cy="5486400"/>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904295678"/>
                        </a:ext>
                      </a:extLst>
                    </a:gridCol>
                    <a:gridCol w="914400">
                      <a:extLst>
                        <a:ext uri="{9D8B030D-6E8A-4147-A177-3AD203B41FA5}">
                          <a16:colId xmlns:a16="http://schemas.microsoft.com/office/drawing/2014/main" val="3966215241"/>
                        </a:ext>
                      </a:extLst>
                    </a:gridCol>
                    <a:gridCol w="914400">
                      <a:extLst>
                        <a:ext uri="{9D8B030D-6E8A-4147-A177-3AD203B41FA5}">
                          <a16:colId xmlns:a16="http://schemas.microsoft.com/office/drawing/2014/main" val="3910672046"/>
                        </a:ext>
                      </a:extLst>
                    </a:gridCol>
                    <a:gridCol w="914400">
                      <a:extLst>
                        <a:ext uri="{9D8B030D-6E8A-4147-A177-3AD203B41FA5}">
                          <a16:colId xmlns:a16="http://schemas.microsoft.com/office/drawing/2014/main" val="2631415824"/>
                        </a:ext>
                      </a:extLst>
                    </a:gridCol>
                    <a:gridCol w="914400">
                      <a:extLst>
                        <a:ext uri="{9D8B030D-6E8A-4147-A177-3AD203B41FA5}">
                          <a16:colId xmlns:a16="http://schemas.microsoft.com/office/drawing/2014/main" val="804048544"/>
                        </a:ext>
                      </a:extLst>
                    </a:gridCol>
                    <a:gridCol w="914400">
                      <a:extLst>
                        <a:ext uri="{9D8B030D-6E8A-4147-A177-3AD203B41FA5}">
                          <a16:colId xmlns:a16="http://schemas.microsoft.com/office/drawing/2014/main" val="595374021"/>
                        </a:ext>
                      </a:extLst>
                    </a:gridCol>
                  </a:tblGrid>
                  <a:tr h="914400">
                    <a:tc>
                      <a:txBody>
                        <a:bodyPr/>
                        <a:lstStyle/>
                        <a:p>
                          <a:pPr algn="ctr"/>
                          <a:r>
                            <a:rPr lang="en-US" sz="1800" b="1"/>
                            <a:t>Data Index</a:t>
                          </a:r>
                          <a:endParaRPr lang="en-ID" sz="2400" b="1"/>
                        </a:p>
                      </a:txBody>
                      <a:tcPr anchor="ctr">
                        <a:solidFill>
                          <a:schemeClr val="accent1">
                            <a:lumMod val="50000"/>
                          </a:schemeClr>
                        </a:solidFill>
                      </a:tcPr>
                    </a:tc>
                    <a:tc>
                      <a:txBody>
                        <a:bodyPr/>
                        <a:lstStyle/>
                        <a:p>
                          <a:pPr algn="ctr"/>
                          <a:r>
                            <a:rPr lang="en-US" sz="1800" b="1"/>
                            <a:t>Label Index</a:t>
                          </a:r>
                          <a:endParaRPr lang="en-ID" b="1"/>
                        </a:p>
                      </a:txBody>
                      <a:tcPr anchor="ctr">
                        <a:solidFill>
                          <a:schemeClr val="accent1">
                            <a:lumMod val="50000"/>
                          </a:schemeClr>
                        </a:solidFill>
                      </a:tcPr>
                    </a:tc>
                    <a:tc>
                      <a:txBody>
                        <a:bodyPr/>
                        <a:lstStyle/>
                        <a:p>
                          <a:pPr algn="ctr"/>
                          <a:r>
                            <a:rPr lang="en-US" sz="1800" b="1"/>
                            <a:t>x</a:t>
                          </a:r>
                          <a:endParaRPr lang="en-ID" sz="1800" b="1"/>
                        </a:p>
                      </a:txBody>
                      <a:tcPr anchor="ctr">
                        <a:solidFill>
                          <a:schemeClr val="accent1">
                            <a:lumMod val="50000"/>
                          </a:schemeClr>
                        </a:solidFill>
                      </a:tcPr>
                    </a:tc>
                    <a:tc>
                      <a:txBody>
                        <a:bodyPr/>
                        <a:lstStyle/>
                        <a:p>
                          <a:pPr algn="ctr"/>
                          <a:r>
                            <a:rPr lang="en-US" sz="1800" b="1"/>
                            <a:t>y</a:t>
                          </a:r>
                          <a:endParaRPr lang="en-ID" sz="1800" b="1"/>
                        </a:p>
                      </a:txBody>
                      <a:tcPr anchor="ctr">
                        <a:solidFill>
                          <a:schemeClr val="accent1">
                            <a:lumMod val="50000"/>
                          </a:schemeClr>
                        </a:solidFill>
                      </a:tcPr>
                    </a:tc>
                    <a:tc>
                      <a:txBody>
                        <a:bodyPr/>
                        <a:lstStyle/>
                        <a:p>
                          <a:pPr algn="ctr"/>
                          <a:r>
                            <a:rPr lang="en-US" sz="1800" b="1"/>
                            <a:t>w</a:t>
                          </a:r>
                          <a:endParaRPr lang="en-ID" sz="1800" b="1"/>
                        </a:p>
                      </a:txBody>
                      <a:tcPr anchor="ctr">
                        <a:solidFill>
                          <a:schemeClr val="accent1">
                            <a:lumMod val="50000"/>
                          </a:schemeClr>
                        </a:solidFill>
                      </a:tcPr>
                    </a:tc>
                    <a:tc>
                      <a:txBody>
                        <a:bodyPr/>
                        <a:lstStyle/>
                        <a:p>
                          <a:pPr algn="ctr"/>
                          <a:r>
                            <a:rPr lang="en-US" sz="1800" b="1"/>
                            <a:t>h</a:t>
                          </a:r>
                          <a:endParaRPr lang="en-ID" sz="1800" b="1"/>
                        </a:p>
                      </a:txBody>
                      <a:tcPr anchor="ctr">
                        <a:solidFill>
                          <a:schemeClr val="accent1">
                            <a:lumMod val="50000"/>
                          </a:schemeClr>
                        </a:solidFill>
                      </a:tcPr>
                    </a:tc>
                    <a:extLst>
                      <a:ext uri="{0D108BD9-81ED-4DB2-BD59-A6C34878D82A}">
                        <a16:rowId xmlns:a16="http://schemas.microsoft.com/office/drawing/2014/main" val="1382340269"/>
                      </a:ext>
                    </a:extLst>
                  </a:tr>
                  <a:tr h="914400">
                    <a:tc>
                      <a:txBody>
                        <a:bodyPr/>
                        <a:lstStyle/>
                        <a:p>
                          <a:pPr algn="ctr"/>
                          <a:r>
                            <a:rPr lang="en-US" sz="1800"/>
                            <a:t>0</a:t>
                          </a:r>
                          <a:endParaRPr lang="en-ID" sz="1800"/>
                        </a:p>
                      </a:txBody>
                      <a:tcPr anchor="ctr"/>
                    </a:tc>
                    <a:tc>
                      <a:txBody>
                        <a:bodyPr/>
                        <a:lstStyle/>
                        <a:p>
                          <a:pPr algn="ctr"/>
                          <a:r>
                            <a:rPr lang="en-US" sz="1800"/>
                            <a:t>6</a:t>
                          </a:r>
                          <a:endParaRPr lang="en-ID" sz="1800"/>
                        </a:p>
                      </a:txBody>
                      <a:tcPr anchor="ctr"/>
                    </a:tc>
                    <a:tc>
                      <a:txBody>
                        <a:bodyPr/>
                        <a:lstStyle/>
                        <a:p>
                          <a:pPr algn="ctr"/>
                          <a:r>
                            <a:rPr lang="en-US" sz="1800"/>
                            <a:t>0.43</a:t>
                          </a:r>
                          <a:endParaRPr lang="en-ID" sz="1800"/>
                        </a:p>
                      </a:txBody>
                      <a:tcPr anchor="ctr"/>
                    </a:tc>
                    <a:tc>
                      <a:txBody>
                        <a:bodyPr/>
                        <a:lstStyle/>
                        <a:p>
                          <a:pPr algn="ctr"/>
                          <a:r>
                            <a:rPr lang="en-US" sz="1800"/>
                            <a:t>0.53</a:t>
                          </a:r>
                          <a:endParaRPr lang="en-ID" sz="1800"/>
                        </a:p>
                      </a:txBody>
                      <a:tcPr anchor="ctr"/>
                    </a:tc>
                    <a:tc>
                      <a:txBody>
                        <a:bodyPr/>
                        <a:lstStyle/>
                        <a:p>
                          <a:pPr algn="ctr"/>
                          <a:r>
                            <a:rPr lang="en-US" sz="1800"/>
                            <a:t>0.84</a:t>
                          </a:r>
                        </a:p>
                      </a:txBody>
                      <a:tcPr anchor="ctr"/>
                    </a:tc>
                    <a:tc>
                      <a:txBody>
                        <a:bodyPr/>
                        <a:lstStyle/>
                        <a:p>
                          <a:pPr algn="ctr"/>
                          <a:r>
                            <a:rPr lang="en-US" sz="1800"/>
                            <a:t>0.70</a:t>
                          </a:r>
                          <a:endParaRPr lang="en-ID" sz="1800"/>
                        </a:p>
                      </a:txBody>
                      <a:tcPr anchor="ctr"/>
                    </a:tc>
                    <a:extLst>
                      <a:ext uri="{0D108BD9-81ED-4DB2-BD59-A6C34878D82A}">
                        <a16:rowId xmlns:a16="http://schemas.microsoft.com/office/drawing/2014/main" val="2484547138"/>
                      </a:ext>
                    </a:extLst>
                  </a:tr>
                  <a:tr h="914400">
                    <a:tc>
                      <a:txBody>
                        <a:bodyPr/>
                        <a:lstStyle/>
                        <a:p>
                          <a:pPr algn="ctr"/>
                          <a:r>
                            <a:rPr lang="en-US" sz="1800"/>
                            <a:t>1</a:t>
                          </a:r>
                          <a:endParaRPr lang="en-ID" sz="1800"/>
                        </a:p>
                      </a:txBody>
                      <a:tcPr anchor="ctr"/>
                    </a:tc>
                    <a:tc>
                      <a:txBody>
                        <a:bodyPr/>
                        <a:lstStyle/>
                        <a:p>
                          <a:pPr algn="ctr"/>
                          <a:r>
                            <a:rPr lang="en-US" sz="1800"/>
                            <a:t>2</a:t>
                          </a:r>
                          <a:endParaRPr lang="en-ID" sz="1800"/>
                        </a:p>
                      </a:txBody>
                      <a:tcPr anchor="ctr"/>
                    </a:tc>
                    <a:tc>
                      <a:txBody>
                        <a:bodyPr/>
                        <a:lstStyle/>
                        <a:p>
                          <a:pPr algn="ctr"/>
                          <a:r>
                            <a:rPr lang="en-US" sz="1800"/>
                            <a:t>0.46</a:t>
                          </a:r>
                          <a:endParaRPr lang="en-ID" sz="1800"/>
                        </a:p>
                      </a:txBody>
                      <a:tcPr anchor="ctr"/>
                    </a:tc>
                    <a:tc>
                      <a:txBody>
                        <a:bodyPr/>
                        <a:lstStyle/>
                        <a:p>
                          <a:pPr algn="ctr"/>
                          <a:r>
                            <a:rPr lang="en-US" sz="1800"/>
                            <a:t>0.56</a:t>
                          </a:r>
                          <a:endParaRPr lang="en-ID" sz="1800"/>
                        </a:p>
                      </a:txBody>
                      <a:tcPr anchor="ctr"/>
                    </a:tc>
                    <a:tc>
                      <a:txBody>
                        <a:bodyPr/>
                        <a:lstStyle/>
                        <a:p>
                          <a:pPr algn="ctr"/>
                          <a:r>
                            <a:rPr lang="en-US" sz="1800"/>
                            <a:t>0.78</a:t>
                          </a:r>
                          <a:endParaRPr lang="en-ID" sz="1800"/>
                        </a:p>
                      </a:txBody>
                      <a:tcPr anchor="ctr"/>
                    </a:tc>
                    <a:tc>
                      <a:txBody>
                        <a:bodyPr/>
                        <a:lstStyle/>
                        <a:p>
                          <a:pPr algn="ctr"/>
                          <a:r>
                            <a:rPr lang="en-US" sz="1800"/>
                            <a:t>0.88</a:t>
                          </a:r>
                          <a:endParaRPr lang="en-ID" sz="1800"/>
                        </a:p>
                      </a:txBody>
                      <a:tcPr anchor="ctr"/>
                    </a:tc>
                    <a:extLst>
                      <a:ext uri="{0D108BD9-81ED-4DB2-BD59-A6C34878D82A}">
                        <a16:rowId xmlns:a16="http://schemas.microsoft.com/office/drawing/2014/main" val="4275075249"/>
                      </a:ext>
                    </a:extLst>
                  </a:tr>
                  <a:tr h="914400">
                    <a:tc>
                      <a:txBody>
                        <a:bodyPr/>
                        <a:lstStyle/>
                        <a:p>
                          <a:pPr algn="ctr"/>
                          <a:r>
                            <a:rPr lang="en-US" sz="1800"/>
                            <a:t>2</a:t>
                          </a:r>
                          <a:endParaRPr lang="en-ID" sz="1800"/>
                        </a:p>
                      </a:txBody>
                      <a:tcPr anchor="ctr"/>
                    </a:tc>
                    <a:tc>
                      <a:txBody>
                        <a:bodyPr/>
                        <a:lstStyle/>
                        <a:p>
                          <a:pPr algn="ctr"/>
                          <a:r>
                            <a:rPr lang="en-US" sz="1800"/>
                            <a:t>7</a:t>
                          </a:r>
                          <a:endParaRPr lang="en-ID" sz="1800"/>
                        </a:p>
                      </a:txBody>
                      <a:tcPr anchor="ctr"/>
                    </a:tc>
                    <a:tc>
                      <a:txBody>
                        <a:bodyPr/>
                        <a:lstStyle/>
                        <a:p>
                          <a:pPr algn="ctr"/>
                          <a:r>
                            <a:rPr lang="en-US" sz="1800"/>
                            <a:t>0.77</a:t>
                          </a:r>
                          <a:endParaRPr lang="en-ID" sz="1800"/>
                        </a:p>
                      </a:txBody>
                      <a:tcPr anchor="ctr"/>
                    </a:tc>
                    <a:tc>
                      <a:txBody>
                        <a:bodyPr/>
                        <a:lstStyle/>
                        <a:p>
                          <a:pPr algn="ctr"/>
                          <a:r>
                            <a:rPr lang="en-US" sz="1800"/>
                            <a:t>0.63</a:t>
                          </a:r>
                          <a:endParaRPr lang="en-ID" sz="1800"/>
                        </a:p>
                      </a:txBody>
                      <a:tcPr anchor="ctr"/>
                    </a:tc>
                    <a:tc>
                      <a:txBody>
                        <a:bodyPr/>
                        <a:lstStyle/>
                        <a:p>
                          <a:pPr algn="ctr"/>
                          <a:r>
                            <a:rPr lang="en-US" sz="1800"/>
                            <a:t>0.23</a:t>
                          </a:r>
                          <a:endParaRPr lang="en-ID" sz="1800"/>
                        </a:p>
                      </a:txBody>
                      <a:tcPr anchor="ctr"/>
                    </a:tc>
                    <a:tc>
                      <a:txBody>
                        <a:bodyPr/>
                        <a:lstStyle/>
                        <a:p>
                          <a:pPr algn="ctr"/>
                          <a:r>
                            <a:rPr lang="en-US" sz="1800"/>
                            <a:t>0.97</a:t>
                          </a:r>
                          <a:endParaRPr lang="en-ID" sz="1800"/>
                        </a:p>
                      </a:txBody>
                      <a:tcPr anchor="ctr"/>
                    </a:tc>
                    <a:extLst>
                      <a:ext uri="{0D108BD9-81ED-4DB2-BD59-A6C34878D82A}">
                        <a16:rowId xmlns:a16="http://schemas.microsoft.com/office/drawing/2014/main" val="1402933749"/>
                      </a:ext>
                    </a:extLst>
                  </a:tr>
                  <a:tr h="914400">
                    <a:tc>
                      <a:txBody>
                        <a:bodyPr/>
                        <a:lstStyle/>
                        <a:p>
                          <a:endParaRPr lang="en-US"/>
                        </a:p>
                      </a:txBody>
                      <a:tcPr anchor="ctr">
                        <a:blipFill>
                          <a:blip r:embed="rId29"/>
                          <a:stretch>
                            <a:fillRect l="-667" t="-401333" r="-502000" b="-101333"/>
                          </a:stretch>
                        </a:blipFill>
                      </a:tcPr>
                    </a:tc>
                    <a:tc>
                      <a:txBody>
                        <a:bodyPr/>
                        <a:lstStyle/>
                        <a:p>
                          <a:endParaRPr lang="en-US"/>
                        </a:p>
                      </a:txBody>
                      <a:tcPr anchor="ctr">
                        <a:blipFill>
                          <a:blip r:embed="rId29"/>
                          <a:stretch>
                            <a:fillRect l="-100667" t="-401333" r="-402000" b="-101333"/>
                          </a:stretch>
                        </a:blipFill>
                      </a:tcPr>
                    </a:tc>
                    <a:tc>
                      <a:txBody>
                        <a:bodyPr/>
                        <a:lstStyle/>
                        <a:p>
                          <a:endParaRPr lang="en-US"/>
                        </a:p>
                      </a:txBody>
                      <a:tcPr anchor="ctr">
                        <a:blipFill>
                          <a:blip r:embed="rId29"/>
                          <a:stretch>
                            <a:fillRect l="-199338" t="-401333" r="-299338" b="-101333"/>
                          </a:stretch>
                        </a:blipFill>
                      </a:tcPr>
                    </a:tc>
                    <a:tc>
                      <a:txBody>
                        <a:bodyPr/>
                        <a:lstStyle/>
                        <a:p>
                          <a:endParaRPr lang="en-US"/>
                        </a:p>
                      </a:txBody>
                      <a:tcPr anchor="ctr">
                        <a:blipFill>
                          <a:blip r:embed="rId29"/>
                          <a:stretch>
                            <a:fillRect l="-301333" t="-401333" r="-201333" b="-101333"/>
                          </a:stretch>
                        </a:blipFill>
                      </a:tcPr>
                    </a:tc>
                    <a:tc>
                      <a:txBody>
                        <a:bodyPr/>
                        <a:lstStyle/>
                        <a:p>
                          <a:endParaRPr lang="en-US"/>
                        </a:p>
                      </a:txBody>
                      <a:tcPr anchor="ctr">
                        <a:blipFill>
                          <a:blip r:embed="rId29"/>
                          <a:stretch>
                            <a:fillRect l="-401333" t="-401333" r="-101333" b="-101333"/>
                          </a:stretch>
                        </a:blipFill>
                      </a:tcPr>
                    </a:tc>
                    <a:tc>
                      <a:txBody>
                        <a:bodyPr/>
                        <a:lstStyle/>
                        <a:p>
                          <a:endParaRPr lang="en-US"/>
                        </a:p>
                      </a:txBody>
                      <a:tcPr anchor="ctr">
                        <a:blipFill>
                          <a:blip r:embed="rId29"/>
                          <a:stretch>
                            <a:fillRect l="-501333" t="-401333" r="-1333" b="-101333"/>
                          </a:stretch>
                        </a:blipFill>
                      </a:tcPr>
                    </a:tc>
                    <a:extLst>
                      <a:ext uri="{0D108BD9-81ED-4DB2-BD59-A6C34878D82A}">
                        <a16:rowId xmlns:a16="http://schemas.microsoft.com/office/drawing/2014/main" val="3060991701"/>
                      </a:ext>
                    </a:extLst>
                  </a:tr>
                  <a:tr h="914400">
                    <a:tc>
                      <a:txBody>
                        <a:bodyPr/>
                        <a:lstStyle/>
                        <a:p>
                          <a:pPr algn="ctr"/>
                          <a:r>
                            <a:rPr lang="en-US" sz="1800"/>
                            <a:t>1599</a:t>
                          </a:r>
                          <a:endParaRPr lang="en-ID" sz="1800"/>
                        </a:p>
                      </a:txBody>
                      <a:tcPr anchor="ctr"/>
                    </a:tc>
                    <a:tc>
                      <a:txBody>
                        <a:bodyPr/>
                        <a:lstStyle/>
                        <a:p>
                          <a:pPr algn="ctr"/>
                          <a:r>
                            <a:rPr lang="en-US" sz="1800"/>
                            <a:t>1</a:t>
                          </a:r>
                          <a:endParaRPr lang="en-ID" sz="1800"/>
                        </a:p>
                      </a:txBody>
                      <a:tcPr anchor="ctr"/>
                    </a:tc>
                    <a:tc>
                      <a:txBody>
                        <a:bodyPr/>
                        <a:lstStyle/>
                        <a:p>
                          <a:pPr algn="ctr"/>
                          <a:r>
                            <a:rPr lang="en-US" sz="1800"/>
                            <a:t>0.11</a:t>
                          </a:r>
                          <a:endParaRPr lang="en-ID" sz="1800"/>
                        </a:p>
                      </a:txBody>
                      <a:tcPr anchor="ctr"/>
                    </a:tc>
                    <a:tc>
                      <a:txBody>
                        <a:bodyPr/>
                        <a:lstStyle/>
                        <a:p>
                          <a:pPr algn="ctr"/>
                          <a:r>
                            <a:rPr lang="en-US" sz="1800"/>
                            <a:t>0.56</a:t>
                          </a:r>
                          <a:endParaRPr lang="en-ID" sz="1800"/>
                        </a:p>
                      </a:txBody>
                      <a:tcPr anchor="ctr"/>
                    </a:tc>
                    <a:tc>
                      <a:txBody>
                        <a:bodyPr/>
                        <a:lstStyle/>
                        <a:p>
                          <a:pPr algn="ctr"/>
                          <a:r>
                            <a:rPr lang="en-US" sz="1800"/>
                            <a:t>0.76</a:t>
                          </a:r>
                          <a:endParaRPr lang="en-ID" sz="1800"/>
                        </a:p>
                      </a:txBody>
                      <a:tcPr anchor="ctr"/>
                    </a:tc>
                    <a:tc>
                      <a:txBody>
                        <a:bodyPr/>
                        <a:lstStyle/>
                        <a:p>
                          <a:pPr algn="ctr"/>
                          <a:r>
                            <a:rPr lang="en-US" sz="1800"/>
                            <a:t>0.34</a:t>
                          </a:r>
                          <a:endParaRPr lang="en-ID" sz="1800"/>
                        </a:p>
                      </a:txBody>
                      <a:tcPr anchor="ctr"/>
                    </a:tc>
                    <a:extLst>
                      <a:ext uri="{0D108BD9-81ED-4DB2-BD59-A6C34878D82A}">
                        <a16:rowId xmlns:a16="http://schemas.microsoft.com/office/drawing/2014/main" val="82028148"/>
                      </a:ext>
                    </a:extLst>
                  </a:tr>
                </a:tbl>
              </a:graphicData>
            </a:graphic>
          </p:graphicFrame>
        </mc:Fallback>
      </mc:AlternateContent>
      <mc:AlternateContent xmlns:mc="http://schemas.openxmlformats.org/markup-compatibility/2006" xmlns:a14="http://schemas.microsoft.com/office/drawing/2010/main">
        <mc:Choice Requires="a14">
          <p:sp>
            <p:nvSpPr>
              <p:cNvPr id="319" name="Rumus Annotation">
                <a:extLst>
                  <a:ext uri="{FF2B5EF4-FFF2-40B4-BE49-F238E27FC236}">
                    <a16:creationId xmlns:a16="http://schemas.microsoft.com/office/drawing/2014/main" id="{F44E4732-56D0-78FE-8FC0-B63D9F1AAD12}"/>
                  </a:ext>
                </a:extLst>
              </p:cNvPr>
              <p:cNvSpPr txBox="1"/>
              <p:nvPr/>
            </p:nvSpPr>
            <p:spPr>
              <a:xfrm>
                <a:off x="9642210" y="3699836"/>
                <a:ext cx="2437399" cy="5273880"/>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𝑏𝑏</m:t>
                                    </m:r>
                                  </m:sub>
                                </m:sSub>
                              </m:num>
                              <m:den>
                                <m:r>
                                  <a:rPr lang="en-US" b="0" i="1" smtClean="0">
                                    <a:latin typeface="Cambria Math" panose="02040503050406030204" pitchFamily="18" charset="0"/>
                                  </a:rPr>
                                  <m:t>2</m:t>
                                </m:r>
                              </m:den>
                            </m:f>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𝑖𝑚𝑔</m:t>
                            </m:r>
                          </m:sub>
                        </m:sSub>
                      </m:den>
                    </m:f>
                  </m:oMath>
                </a14:m>
                <a:r>
                  <a:rPr lang="en-ID"/>
                  <a:t> </a:t>
                </a:r>
              </a:p>
              <a:p>
                <a:endParaRPr lang="en-ID"/>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𝑏𝑏</m:t>
                                    </m:r>
                                  </m:sub>
                                </m:sSub>
                              </m:num>
                              <m:den>
                                <m:r>
                                  <a:rPr lang="en-US" b="0" i="1" smtClean="0">
                                    <a:latin typeface="Cambria Math" panose="02040503050406030204" pitchFamily="18" charset="0"/>
                                  </a:rPr>
                                  <m:t>2</m:t>
                                </m:r>
                              </m:den>
                            </m:f>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𝑖𝑚𝑔</m:t>
                            </m:r>
                          </m:sub>
                        </m:sSub>
                      </m:den>
                    </m:f>
                  </m:oMath>
                </a14:m>
                <a:r>
                  <a:rPr lang="en-ID"/>
                  <a:t> </a:t>
                </a:r>
              </a:p>
              <a:p>
                <a:endParaRPr lang="en-US" b="0" i="1">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𝑏𝑏</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𝑖𝑚𝑔</m:t>
                            </m:r>
                          </m:sub>
                        </m:sSub>
                      </m:den>
                    </m:f>
                  </m:oMath>
                </a14:m>
                <a:r>
                  <a:rPr lang="en-ID"/>
                  <a:t> </a:t>
                </a:r>
              </a:p>
              <a:p>
                <a:endParaRPr lang="en-US" b="0" i="1">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𝑏𝑏</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𝑖𝑚𝑔</m:t>
                            </m:r>
                          </m:sub>
                        </m:sSub>
                      </m:den>
                    </m:f>
                  </m:oMath>
                </a14:m>
                <a:r>
                  <a:rPr lang="en-ID"/>
                  <a:t> </a:t>
                </a:r>
              </a:p>
            </p:txBody>
          </p:sp>
        </mc:Choice>
        <mc:Fallback xmlns="">
          <p:sp>
            <p:nvSpPr>
              <p:cNvPr id="319" name="Rumus Annotation">
                <a:extLst>
                  <a:ext uri="{FF2B5EF4-FFF2-40B4-BE49-F238E27FC236}">
                    <a16:creationId xmlns:a16="http://schemas.microsoft.com/office/drawing/2014/main" id="{F44E4732-56D0-78FE-8FC0-B63D9F1AAD12}"/>
                  </a:ext>
                </a:extLst>
              </p:cNvPr>
              <p:cNvSpPr txBox="1">
                <a:spLocks noRot="1" noChangeAspect="1" noMove="1" noResize="1" noEditPoints="1" noAdjustHandles="1" noChangeArrowheads="1" noChangeShapeType="1" noTextEdit="1"/>
              </p:cNvSpPr>
              <p:nvPr/>
            </p:nvSpPr>
            <p:spPr>
              <a:xfrm>
                <a:off x="9642210" y="3699836"/>
                <a:ext cx="2437399" cy="5273880"/>
              </a:xfrm>
              <a:prstGeom prst="rect">
                <a:avLst/>
              </a:prstGeom>
              <a:blipFill>
                <a:blip r:embed="rId30"/>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20" name="Keterangan Rumus">
                <a:extLst>
                  <a:ext uri="{FF2B5EF4-FFF2-40B4-BE49-F238E27FC236}">
                    <a16:creationId xmlns:a16="http://schemas.microsoft.com/office/drawing/2014/main" id="{BDA7637F-3A2C-BF06-62A9-291D8077D916}"/>
                  </a:ext>
                </a:extLst>
              </p:cNvPr>
              <p:cNvSpPr txBox="1"/>
              <p:nvPr/>
            </p:nvSpPr>
            <p:spPr>
              <a:xfrm>
                <a:off x="12357449" y="3699836"/>
                <a:ext cx="4055534" cy="4089196"/>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0" smtClean="0">
                        <a:latin typeface="Cambria Math" panose="02040503050406030204" pitchFamily="18" charset="0"/>
                      </a:rPr>
                      <m:t> </m:t>
                    </m:r>
                  </m:oMath>
                </a14:m>
                <a:r>
                  <a:rPr lang="en-ID" sz="2400"/>
                  <a:t>normalized</a:t>
                </a:r>
                <a:r>
                  <a:rPr lang="en-ID"/>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ID"/>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0" smtClean="0">
                        <a:latin typeface="Cambria Math" panose="02040503050406030204" pitchFamily="18" charset="0"/>
                      </a:rPr>
                      <m:t> </m:t>
                    </m:r>
                  </m:oMath>
                </a14:m>
                <a:r>
                  <a:rPr lang="en-ID" sz="2400"/>
                  <a:t>normalized</a:t>
                </a:r>
                <a:r>
                  <a:rPr lang="en-ID"/>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endParaRPr lang="en-ID"/>
              </a:p>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0" smtClean="0">
                        <a:latin typeface="Cambria Math" panose="02040503050406030204" pitchFamily="18" charset="0"/>
                      </a:rPr>
                      <m:t> </m:t>
                    </m:r>
                  </m:oMath>
                </a14:m>
                <a:r>
                  <a:rPr lang="en-ID" sz="2400"/>
                  <a:t>normalized</a:t>
                </a:r>
                <a:r>
                  <a:rPr lang="en-ID"/>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𝑏𝑏</m:t>
                        </m:r>
                      </m:sub>
                    </m:sSub>
                  </m:oMath>
                </a14:m>
                <a:endParaRPr lang="en-ID"/>
              </a:p>
              <a:p>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0" smtClean="0">
                        <a:latin typeface="Cambria Math" panose="02040503050406030204" pitchFamily="18" charset="0"/>
                      </a:rPr>
                      <m:t> </m:t>
                    </m:r>
                  </m:oMath>
                </a14:m>
                <a:r>
                  <a:rPr lang="en-ID" sz="2400"/>
                  <a:t>normalized</a:t>
                </a:r>
                <a:r>
                  <a:rPr lang="en-ID"/>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𝑏𝑏</m:t>
                        </m:r>
                      </m:sub>
                    </m:sSub>
                  </m:oMath>
                </a14:m>
                <a:endParaRPr lang="en-ID"/>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𝑏𝑏</m:t>
                        </m:r>
                      </m:sub>
                    </m:sSub>
                    <m:r>
                      <a:rPr lang="en-US" b="0" i="1" smtClean="0">
                        <a:latin typeface="Cambria Math" panose="02040503050406030204" pitchFamily="18" charset="0"/>
                      </a:rPr>
                      <m:t>= </m:t>
                    </m:r>
                  </m:oMath>
                </a14:m>
                <a:r>
                  <a:rPr lang="en-ID" sz="2400"/>
                  <a:t>bounding</a:t>
                </a:r>
                <a:r>
                  <a:rPr lang="en-ID" sz="2800"/>
                  <a:t> </a:t>
                </a:r>
                <a:r>
                  <a:rPr lang="en-ID" sz="2400"/>
                  <a:t>box</a:t>
                </a:r>
                <a:r>
                  <a:rPr lang="en-ID" sz="2800"/>
                  <a:t> </a:t>
                </a:r>
                <a:r>
                  <a:rPr lang="en-ID" sz="2400"/>
                  <a:t>width</a:t>
                </a:r>
                <a:endParaRPr lang="en-ID"/>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𝑏𝑏</m:t>
                        </m:r>
                      </m:sub>
                    </m:sSub>
                    <m:r>
                      <a:rPr lang="en-US" b="0" i="1" smtClean="0">
                        <a:latin typeface="Cambria Math" panose="02040503050406030204" pitchFamily="18" charset="0"/>
                      </a:rPr>
                      <m:t>= </m:t>
                    </m:r>
                  </m:oMath>
                </a14:m>
                <a:r>
                  <a:rPr lang="en-ID" sz="2400"/>
                  <a:t>bounding</a:t>
                </a:r>
                <a:r>
                  <a:rPr lang="en-ID" sz="2800"/>
                  <a:t> </a:t>
                </a:r>
                <a:r>
                  <a:rPr lang="en-ID" sz="2400"/>
                  <a:t>box height</a:t>
                </a:r>
                <a:endParaRPr lang="en-US" b="0" i="1">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𝑖𝑚𝑔</m:t>
                        </m:r>
                      </m:sub>
                    </m:sSub>
                    <m:r>
                      <a:rPr lang="en-US" b="0" i="1" smtClean="0">
                        <a:latin typeface="Cambria Math" panose="02040503050406030204" pitchFamily="18" charset="0"/>
                      </a:rPr>
                      <m:t>= </m:t>
                    </m:r>
                  </m:oMath>
                </a14:m>
                <a:r>
                  <a:rPr lang="en-ID" sz="2400"/>
                  <a:t>image</a:t>
                </a:r>
                <a:r>
                  <a:rPr lang="en-ID" sz="2800"/>
                  <a:t> </a:t>
                </a:r>
                <a:r>
                  <a:rPr lang="en-ID" sz="2400"/>
                  <a:t>width</a:t>
                </a:r>
                <a:endParaRPr lang="en-ID"/>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𝑖𝑚𝑔</m:t>
                        </m:r>
                      </m:sub>
                    </m:sSub>
                    <m:r>
                      <a:rPr lang="en-US" b="0" i="1" smtClean="0">
                        <a:latin typeface="Cambria Math" panose="02040503050406030204" pitchFamily="18" charset="0"/>
                      </a:rPr>
                      <m:t>= </m:t>
                    </m:r>
                  </m:oMath>
                </a14:m>
                <a:r>
                  <a:rPr lang="en-ID" sz="2400"/>
                  <a:t>image</a:t>
                </a:r>
                <a:r>
                  <a:rPr lang="en-ID" sz="2800"/>
                  <a:t> </a:t>
                </a:r>
                <a:r>
                  <a:rPr lang="en-ID" sz="2400"/>
                  <a:t>height</a:t>
                </a:r>
                <a:endParaRPr lang="en-ID"/>
              </a:p>
            </p:txBody>
          </p:sp>
        </mc:Choice>
        <mc:Fallback xmlns="">
          <p:sp>
            <p:nvSpPr>
              <p:cNvPr id="320" name="Keterangan Rumus">
                <a:extLst>
                  <a:ext uri="{FF2B5EF4-FFF2-40B4-BE49-F238E27FC236}">
                    <a16:creationId xmlns:a16="http://schemas.microsoft.com/office/drawing/2014/main" id="{BDA7637F-3A2C-BF06-62A9-291D8077D916}"/>
                  </a:ext>
                </a:extLst>
              </p:cNvPr>
              <p:cNvSpPr txBox="1">
                <a:spLocks noRot="1" noChangeAspect="1" noMove="1" noResize="1" noEditPoints="1" noAdjustHandles="1" noChangeArrowheads="1" noChangeShapeType="1" noTextEdit="1"/>
              </p:cNvSpPr>
              <p:nvPr/>
            </p:nvSpPr>
            <p:spPr>
              <a:xfrm>
                <a:off x="12357449" y="3699836"/>
                <a:ext cx="4055534" cy="4089196"/>
              </a:xfrm>
              <a:prstGeom prst="rect">
                <a:avLst/>
              </a:prstGeom>
              <a:blipFill>
                <a:blip r:embed="rId31"/>
                <a:stretch>
                  <a:fillRect r="-1353" b="-894"/>
                </a:stretch>
              </a:blipFill>
            </p:spPr>
            <p:txBody>
              <a:bodyPr/>
              <a:lstStyle/>
              <a:p>
                <a:r>
                  <a:rPr lang="en-ID">
                    <a:noFill/>
                  </a:rPr>
                  <a:t> </a:t>
                </a:r>
              </a:p>
            </p:txBody>
          </p:sp>
        </mc:Fallback>
      </mc:AlternateContent>
      <p:pic>
        <p:nvPicPr>
          <p:cNvPr id="7" name="Image 1024">
            <a:extLst>
              <a:ext uri="{FF2B5EF4-FFF2-40B4-BE49-F238E27FC236}">
                <a16:creationId xmlns:a16="http://schemas.microsoft.com/office/drawing/2014/main" id="{B48F2903-4266-DE4A-D4DF-6AC96086DDD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661629" y="4278507"/>
            <a:ext cx="3565857" cy="356585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cxnSp>
        <p:nvCxnSpPr>
          <p:cNvPr id="13" name="Line 1">
            <a:extLst>
              <a:ext uri="{FF2B5EF4-FFF2-40B4-BE49-F238E27FC236}">
                <a16:creationId xmlns:a16="http://schemas.microsoft.com/office/drawing/2014/main" id="{47EB01E4-3FE0-E3CE-59CA-AE56C8F0798F}"/>
              </a:ext>
            </a:extLst>
          </p:cNvPr>
          <p:cNvCxnSpPr>
            <a:cxnSpLocks/>
          </p:cNvCxnSpPr>
          <p:nvPr/>
        </p:nvCxnSpPr>
        <p:spPr>
          <a:xfrm>
            <a:off x="4750718" y="4063380"/>
            <a:ext cx="3673873" cy="1912714"/>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Line 2">
            <a:extLst>
              <a:ext uri="{FF2B5EF4-FFF2-40B4-BE49-F238E27FC236}">
                <a16:creationId xmlns:a16="http://schemas.microsoft.com/office/drawing/2014/main" id="{7C6DC245-E66B-4761-035B-8ED4CC6928B6}"/>
              </a:ext>
            </a:extLst>
          </p:cNvPr>
          <p:cNvCxnSpPr>
            <a:cxnSpLocks/>
          </p:cNvCxnSpPr>
          <p:nvPr/>
        </p:nvCxnSpPr>
        <p:spPr>
          <a:xfrm>
            <a:off x="7886014" y="4383457"/>
            <a:ext cx="2129017" cy="1631672"/>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pic>
        <p:nvPicPr>
          <p:cNvPr id="8" name="Image 640">
            <a:extLst>
              <a:ext uri="{FF2B5EF4-FFF2-40B4-BE49-F238E27FC236}">
                <a16:creationId xmlns:a16="http://schemas.microsoft.com/office/drawing/2014/main" id="{D8CA0281-A26C-BDD7-45BB-1409F607E62B}"/>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309942" y="5976094"/>
            <a:ext cx="1868270" cy="18682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2" name="1024">
            <a:extLst>
              <a:ext uri="{FF2B5EF4-FFF2-40B4-BE49-F238E27FC236}">
                <a16:creationId xmlns:a16="http://schemas.microsoft.com/office/drawing/2014/main" id="{60DE0342-F627-915C-53B5-8F7D31336A3E}"/>
              </a:ext>
            </a:extLst>
          </p:cNvPr>
          <p:cNvSpPr txBox="1"/>
          <p:nvPr/>
        </p:nvSpPr>
        <p:spPr>
          <a:xfrm>
            <a:off x="4627246" y="3445116"/>
            <a:ext cx="1095172" cy="584775"/>
          </a:xfrm>
          <a:prstGeom prst="rect">
            <a:avLst/>
          </a:prstGeom>
          <a:noFill/>
        </p:spPr>
        <p:txBody>
          <a:bodyPr wrap="none" rtlCol="0">
            <a:spAutoFit/>
          </a:bodyPr>
          <a:lstStyle/>
          <a:p>
            <a:r>
              <a:rPr lang="en-US"/>
              <a:t>1024</a:t>
            </a:r>
            <a:endParaRPr lang="en-ID"/>
          </a:p>
        </p:txBody>
      </p:sp>
      <p:sp>
        <p:nvSpPr>
          <p:cNvPr id="23" name="640">
            <a:extLst>
              <a:ext uri="{FF2B5EF4-FFF2-40B4-BE49-F238E27FC236}">
                <a16:creationId xmlns:a16="http://schemas.microsoft.com/office/drawing/2014/main" id="{8AD2AFDD-D2BA-6C97-50EA-8751CB482410}"/>
              </a:ext>
            </a:extLst>
          </p:cNvPr>
          <p:cNvSpPr txBox="1"/>
          <p:nvPr/>
        </p:nvSpPr>
        <p:spPr>
          <a:xfrm>
            <a:off x="8269198" y="5364726"/>
            <a:ext cx="867545" cy="584775"/>
          </a:xfrm>
          <a:prstGeom prst="rect">
            <a:avLst/>
          </a:prstGeom>
          <a:noFill/>
        </p:spPr>
        <p:txBody>
          <a:bodyPr wrap="none" rtlCol="0">
            <a:spAutoFit/>
          </a:bodyPr>
          <a:lstStyle/>
          <a:p>
            <a:r>
              <a:rPr lang="en-US"/>
              <a:t>640</a:t>
            </a:r>
            <a:endParaRPr lang="en-ID"/>
          </a:p>
        </p:txBody>
      </p:sp>
      <mc:AlternateContent xmlns:mc="http://schemas.openxmlformats.org/markup-compatibility/2006" xmlns:a14="http://schemas.microsoft.com/office/drawing/2010/main">
        <mc:Choice Requires="a14">
          <p:sp>
            <p:nvSpPr>
              <p:cNvPr id="25" name="Rumus Resize">
                <a:extLst>
                  <a:ext uri="{FF2B5EF4-FFF2-40B4-BE49-F238E27FC236}">
                    <a16:creationId xmlns:a16="http://schemas.microsoft.com/office/drawing/2014/main" id="{37BBB62F-BE55-8571-CA3E-DE587E35ECB3}"/>
                  </a:ext>
                </a:extLst>
              </p:cNvPr>
              <p:cNvSpPr txBox="1"/>
              <p:nvPr/>
            </p:nvSpPr>
            <p:spPr>
              <a:xfrm>
                <a:off x="10855073" y="6328192"/>
                <a:ext cx="4157548" cy="1643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e>
                      </m:d>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oMath>
                  </m:oMathPara>
                </a14:m>
                <a:endParaRPr lang="en-ID"/>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e>
                      </m:d>
                      <m:r>
                        <a:rPr lang="en-US" b="0" i="1" smtClean="0">
                          <a:latin typeface="Cambria Math" panose="02040503050406030204" pitchFamily="18" charset="0"/>
                        </a:rPr>
                        <m:t>+</m:t>
                      </m:r>
                      <m:r>
                        <a:rPr lang="en-US" b="0" i="1" smtClean="0">
                          <a:latin typeface="Cambria Math" panose="02040503050406030204" pitchFamily="18" charset="0"/>
                        </a:rPr>
                        <m:t>𝐷</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oMath>
                  </m:oMathPara>
                </a14:m>
                <a:endParaRPr lang="en-ID"/>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𝑦</m:t>
                              </m:r>
                            </m:sub>
                          </m:sSub>
                        </m:e>
                      </m:d>
                      <m:r>
                        <a:rPr lang="en-US" b="0" i="1" smtClean="0">
                          <a:latin typeface="Cambria Math" panose="02040503050406030204" pitchFamily="18" charset="0"/>
                        </a:rPr>
                        <m:t>+</m:t>
                      </m:r>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𝑦</m:t>
                          </m:r>
                        </m:sub>
                      </m:sSub>
                    </m:oMath>
                  </m:oMathPara>
                </a14:m>
                <a:endParaRPr lang="en-ID"/>
              </a:p>
            </p:txBody>
          </p:sp>
        </mc:Choice>
        <mc:Fallback xmlns="">
          <p:sp>
            <p:nvSpPr>
              <p:cNvPr id="25" name="Rumus Resize">
                <a:extLst>
                  <a:ext uri="{FF2B5EF4-FFF2-40B4-BE49-F238E27FC236}">
                    <a16:creationId xmlns:a16="http://schemas.microsoft.com/office/drawing/2014/main" id="{37BBB62F-BE55-8571-CA3E-DE587E35ECB3}"/>
                  </a:ext>
                </a:extLst>
              </p:cNvPr>
              <p:cNvSpPr txBox="1">
                <a:spLocks noRot="1" noChangeAspect="1" noMove="1" noResize="1" noEditPoints="1" noAdjustHandles="1" noChangeArrowheads="1" noChangeShapeType="1" noTextEdit="1"/>
              </p:cNvSpPr>
              <p:nvPr/>
            </p:nvSpPr>
            <p:spPr>
              <a:xfrm>
                <a:off x="10855073" y="6328192"/>
                <a:ext cx="4157548" cy="1643783"/>
              </a:xfrm>
              <a:prstGeom prst="rect">
                <a:avLst/>
              </a:prstGeom>
              <a:blipFill>
                <a:blip r:embed="rId34"/>
                <a:stretch>
                  <a:fillRect/>
                </a:stretch>
              </a:blipFill>
            </p:spPr>
            <p:txBody>
              <a:bodyPr/>
              <a:lstStyle/>
              <a:p>
                <a:r>
                  <a:rPr lang="en-ID">
                    <a:noFill/>
                  </a:rPr>
                  <a:t> </a:t>
                </a:r>
              </a:p>
            </p:txBody>
          </p:sp>
        </mc:Fallback>
      </mc:AlternateContent>
      <p:sp>
        <p:nvSpPr>
          <p:cNvPr id="406" name="Sumber Rumus">
            <a:extLst>
              <a:ext uri="{FF2B5EF4-FFF2-40B4-BE49-F238E27FC236}">
                <a16:creationId xmlns:a16="http://schemas.microsoft.com/office/drawing/2014/main" id="{E3AB8137-C331-4137-04EE-4BB845B77C8B}"/>
              </a:ext>
            </a:extLst>
          </p:cNvPr>
          <p:cNvSpPr txBox="1"/>
          <p:nvPr/>
        </p:nvSpPr>
        <p:spPr>
          <a:xfrm>
            <a:off x="13538993" y="9086275"/>
            <a:ext cx="4238661" cy="400110"/>
          </a:xfrm>
          <a:prstGeom prst="rect">
            <a:avLst/>
          </a:prstGeom>
          <a:noFill/>
        </p:spPr>
        <p:txBody>
          <a:bodyPr wrap="none" rtlCol="0">
            <a:spAutoFit/>
          </a:bodyPr>
          <a:lstStyle/>
          <a:p>
            <a:r>
              <a:rPr lang="en-US" sz="2000"/>
              <a:t>(</a:t>
            </a:r>
            <a:r>
              <a:rPr lang="en-US" sz="1600"/>
              <a:t>Super’s Computer Blog 2018, Kirkland 2010</a:t>
            </a:r>
            <a:r>
              <a:rPr lang="en-US" sz="2000"/>
              <a:t>)</a:t>
            </a:r>
            <a:endParaRPr lang="en-ID" sz="2000"/>
          </a:p>
        </p:txBody>
      </p:sp>
      <p:sp>
        <p:nvSpPr>
          <p:cNvPr id="26" name="Bar 70%">
            <a:extLst>
              <a:ext uri="{FF2B5EF4-FFF2-40B4-BE49-F238E27FC236}">
                <a16:creationId xmlns:a16="http://schemas.microsoft.com/office/drawing/2014/main" id="{34C559EB-E96D-6926-ED93-13C3A3FE23F8}"/>
              </a:ext>
            </a:extLst>
          </p:cNvPr>
          <p:cNvSpPr/>
          <p:nvPr/>
        </p:nvSpPr>
        <p:spPr>
          <a:xfrm>
            <a:off x="5942806" y="5303210"/>
            <a:ext cx="6400800" cy="914400"/>
          </a:xfrm>
          <a:prstGeom prst="rect">
            <a:avLst/>
          </a:prstGeom>
          <a:solidFill>
            <a:schemeClr val="accent1">
              <a:lumMod val="20000"/>
              <a:lumOff val="8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Bar 20%">
            <a:extLst>
              <a:ext uri="{FF2B5EF4-FFF2-40B4-BE49-F238E27FC236}">
                <a16:creationId xmlns:a16="http://schemas.microsoft.com/office/drawing/2014/main" id="{36C6826E-C351-BECB-2601-797BECAD7A67}"/>
              </a:ext>
            </a:extLst>
          </p:cNvPr>
          <p:cNvSpPr/>
          <p:nvPr/>
        </p:nvSpPr>
        <p:spPr>
          <a:xfrm>
            <a:off x="12438343" y="5303210"/>
            <a:ext cx="1828800" cy="914400"/>
          </a:xfrm>
          <a:prstGeom prst="rect">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Bar 10%">
            <a:extLst>
              <a:ext uri="{FF2B5EF4-FFF2-40B4-BE49-F238E27FC236}">
                <a16:creationId xmlns:a16="http://schemas.microsoft.com/office/drawing/2014/main" id="{F8901BFB-641F-2325-C29D-441CADDC7A7A}"/>
              </a:ext>
            </a:extLst>
          </p:cNvPr>
          <p:cNvSpPr/>
          <p:nvPr/>
        </p:nvSpPr>
        <p:spPr>
          <a:xfrm>
            <a:off x="14343938" y="5303210"/>
            <a:ext cx="914400" cy="914400"/>
          </a:xfrm>
          <a:prstGeom prst="rect">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70%">
            <a:extLst>
              <a:ext uri="{FF2B5EF4-FFF2-40B4-BE49-F238E27FC236}">
                <a16:creationId xmlns:a16="http://schemas.microsoft.com/office/drawing/2014/main" id="{670A4BF7-38C3-6BE7-8549-7C3EA5CB723A}"/>
              </a:ext>
            </a:extLst>
          </p:cNvPr>
          <p:cNvSpPr txBox="1"/>
          <p:nvPr/>
        </p:nvSpPr>
        <p:spPr>
          <a:xfrm>
            <a:off x="8767140" y="6629935"/>
            <a:ext cx="752129" cy="461665"/>
          </a:xfrm>
          <a:prstGeom prst="rect">
            <a:avLst/>
          </a:prstGeom>
          <a:noFill/>
        </p:spPr>
        <p:txBody>
          <a:bodyPr wrap="none" rtlCol="0">
            <a:spAutoFit/>
          </a:bodyPr>
          <a:lstStyle/>
          <a:p>
            <a:pPr algn="ctr"/>
            <a:r>
              <a:rPr lang="en-US" sz="2400"/>
              <a:t>70%</a:t>
            </a:r>
          </a:p>
        </p:txBody>
      </p:sp>
      <p:sp>
        <p:nvSpPr>
          <p:cNvPr id="30" name="20%">
            <a:extLst>
              <a:ext uri="{FF2B5EF4-FFF2-40B4-BE49-F238E27FC236}">
                <a16:creationId xmlns:a16="http://schemas.microsoft.com/office/drawing/2014/main" id="{EBBF03D8-3257-A7A9-34C1-42A6E3754429}"/>
              </a:ext>
            </a:extLst>
          </p:cNvPr>
          <p:cNvSpPr txBox="1"/>
          <p:nvPr/>
        </p:nvSpPr>
        <p:spPr>
          <a:xfrm>
            <a:off x="12976678" y="6629935"/>
            <a:ext cx="752129" cy="461665"/>
          </a:xfrm>
          <a:prstGeom prst="rect">
            <a:avLst/>
          </a:prstGeom>
          <a:noFill/>
        </p:spPr>
        <p:txBody>
          <a:bodyPr wrap="none" rtlCol="0">
            <a:spAutoFit/>
          </a:bodyPr>
          <a:lstStyle/>
          <a:p>
            <a:pPr algn="ctr"/>
            <a:r>
              <a:rPr lang="en-US" sz="2400">
                <a:solidFill>
                  <a:srgbClr val="85E0E0"/>
                </a:solidFill>
              </a:rPr>
              <a:t>20%</a:t>
            </a:r>
          </a:p>
        </p:txBody>
      </p:sp>
      <p:sp>
        <p:nvSpPr>
          <p:cNvPr id="31" name="10%">
            <a:extLst>
              <a:ext uri="{FF2B5EF4-FFF2-40B4-BE49-F238E27FC236}">
                <a16:creationId xmlns:a16="http://schemas.microsoft.com/office/drawing/2014/main" id="{CE27A4F6-937E-5967-99F5-D3987AED1918}"/>
              </a:ext>
            </a:extLst>
          </p:cNvPr>
          <p:cNvSpPr txBox="1"/>
          <p:nvPr/>
        </p:nvSpPr>
        <p:spPr>
          <a:xfrm>
            <a:off x="14425073" y="6629934"/>
            <a:ext cx="752129" cy="461665"/>
          </a:xfrm>
          <a:prstGeom prst="rect">
            <a:avLst/>
          </a:prstGeom>
          <a:noFill/>
        </p:spPr>
        <p:txBody>
          <a:bodyPr wrap="none" rtlCol="0">
            <a:spAutoFit/>
          </a:bodyPr>
          <a:lstStyle/>
          <a:p>
            <a:pPr algn="ctr"/>
            <a:r>
              <a:rPr lang="en-US" sz="2400">
                <a:solidFill>
                  <a:schemeClr val="accent1"/>
                </a:solidFill>
              </a:rPr>
              <a:t>10%</a:t>
            </a:r>
          </a:p>
        </p:txBody>
      </p:sp>
      <p:sp>
        <p:nvSpPr>
          <p:cNvPr id="256" name="Train">
            <a:extLst>
              <a:ext uri="{FF2B5EF4-FFF2-40B4-BE49-F238E27FC236}">
                <a16:creationId xmlns:a16="http://schemas.microsoft.com/office/drawing/2014/main" id="{D4E30E8B-82A2-002F-37A3-A0F1DCF6931F}"/>
              </a:ext>
            </a:extLst>
          </p:cNvPr>
          <p:cNvSpPr txBox="1"/>
          <p:nvPr/>
        </p:nvSpPr>
        <p:spPr>
          <a:xfrm>
            <a:off x="8702887" y="4473573"/>
            <a:ext cx="875561" cy="461665"/>
          </a:xfrm>
          <a:prstGeom prst="rect">
            <a:avLst/>
          </a:prstGeom>
          <a:noFill/>
        </p:spPr>
        <p:txBody>
          <a:bodyPr wrap="none" rtlCol="0">
            <a:spAutoFit/>
          </a:bodyPr>
          <a:lstStyle/>
          <a:p>
            <a:pPr algn="ctr"/>
            <a:r>
              <a:rPr lang="en-US" sz="2400"/>
              <a:t>Train</a:t>
            </a:r>
            <a:endParaRPr lang="en-ID" sz="2400"/>
          </a:p>
        </p:txBody>
      </p:sp>
      <p:sp>
        <p:nvSpPr>
          <p:cNvPr id="257" name="Validation">
            <a:extLst>
              <a:ext uri="{FF2B5EF4-FFF2-40B4-BE49-F238E27FC236}">
                <a16:creationId xmlns:a16="http://schemas.microsoft.com/office/drawing/2014/main" id="{88C38B1D-6A17-30A8-3A0F-EA1095FBFEC7}"/>
              </a:ext>
            </a:extLst>
          </p:cNvPr>
          <p:cNvSpPr txBox="1"/>
          <p:nvPr/>
        </p:nvSpPr>
        <p:spPr>
          <a:xfrm>
            <a:off x="12591158" y="4479096"/>
            <a:ext cx="1523174" cy="461665"/>
          </a:xfrm>
          <a:prstGeom prst="rect">
            <a:avLst/>
          </a:prstGeom>
          <a:noFill/>
        </p:spPr>
        <p:txBody>
          <a:bodyPr wrap="none" rtlCol="0">
            <a:spAutoFit/>
          </a:bodyPr>
          <a:lstStyle/>
          <a:p>
            <a:pPr algn="ctr"/>
            <a:r>
              <a:rPr lang="en-US" sz="2400">
                <a:solidFill>
                  <a:srgbClr val="85E0E0"/>
                </a:solidFill>
              </a:rPr>
              <a:t>Validation</a:t>
            </a:r>
            <a:endParaRPr lang="en-ID" sz="2400">
              <a:solidFill>
                <a:srgbClr val="85E0E0"/>
              </a:solidFill>
            </a:endParaRPr>
          </a:p>
        </p:txBody>
      </p:sp>
      <p:sp>
        <p:nvSpPr>
          <p:cNvPr id="258" name="Test">
            <a:extLst>
              <a:ext uri="{FF2B5EF4-FFF2-40B4-BE49-F238E27FC236}">
                <a16:creationId xmlns:a16="http://schemas.microsoft.com/office/drawing/2014/main" id="{13BD8585-A7CD-96D1-CB08-E2E6AC10122E}"/>
              </a:ext>
            </a:extLst>
          </p:cNvPr>
          <p:cNvSpPr txBox="1"/>
          <p:nvPr/>
        </p:nvSpPr>
        <p:spPr>
          <a:xfrm>
            <a:off x="14409846" y="4473573"/>
            <a:ext cx="782587" cy="461665"/>
          </a:xfrm>
          <a:prstGeom prst="rect">
            <a:avLst/>
          </a:prstGeom>
          <a:noFill/>
        </p:spPr>
        <p:txBody>
          <a:bodyPr wrap="none" rtlCol="0">
            <a:spAutoFit/>
          </a:bodyPr>
          <a:lstStyle/>
          <a:p>
            <a:pPr algn="ctr"/>
            <a:r>
              <a:rPr lang="en-US" sz="2400">
                <a:solidFill>
                  <a:schemeClr val="accent1"/>
                </a:solidFill>
              </a:rPr>
              <a:t>Test</a:t>
            </a:r>
            <a:endParaRPr lang="en-ID" sz="2400">
              <a:solidFill>
                <a:schemeClr val="accent1"/>
              </a:solidFill>
            </a:endParaRPr>
          </a:p>
        </p:txBody>
      </p:sp>
      <p:graphicFrame>
        <p:nvGraphicFramePr>
          <p:cNvPr id="4" name="Tabel Uji Coba">
            <a:extLst>
              <a:ext uri="{FF2B5EF4-FFF2-40B4-BE49-F238E27FC236}">
                <a16:creationId xmlns:a16="http://schemas.microsoft.com/office/drawing/2014/main" id="{58B34F35-C360-EBFE-0484-59E83721A03E}"/>
              </a:ext>
            </a:extLst>
          </p:cNvPr>
          <p:cNvGraphicFramePr>
            <a:graphicFrameLocks noGrp="1"/>
          </p:cNvGraphicFramePr>
          <p:nvPr>
            <p:extLst>
              <p:ext uri="{D42A27DB-BD31-4B8C-83A1-F6EECF244321}">
                <p14:modId xmlns:p14="http://schemas.microsoft.com/office/powerpoint/2010/main" val="3614229452"/>
              </p:ext>
            </p:extLst>
          </p:nvPr>
        </p:nvGraphicFramePr>
        <p:xfrm>
          <a:off x="5975206" y="2623500"/>
          <a:ext cx="9144000" cy="5608320"/>
        </p:xfrm>
        <a:graphic>
          <a:graphicData uri="http://schemas.openxmlformats.org/drawingml/2006/table">
            <a:tbl>
              <a:tblPr firstRow="1" bandRow="1">
                <a:tableStyleId>{BC89EF96-8CEA-46FF-86C4-4CE0E7609802}</a:tableStyleId>
              </a:tblPr>
              <a:tblGrid>
                <a:gridCol w="1828800">
                  <a:extLst>
                    <a:ext uri="{9D8B030D-6E8A-4147-A177-3AD203B41FA5}">
                      <a16:colId xmlns:a16="http://schemas.microsoft.com/office/drawing/2014/main" val="2317947461"/>
                    </a:ext>
                  </a:extLst>
                </a:gridCol>
                <a:gridCol w="1371600">
                  <a:extLst>
                    <a:ext uri="{9D8B030D-6E8A-4147-A177-3AD203B41FA5}">
                      <a16:colId xmlns:a16="http://schemas.microsoft.com/office/drawing/2014/main" val="2523122709"/>
                    </a:ext>
                  </a:extLst>
                </a:gridCol>
                <a:gridCol w="1371600">
                  <a:extLst>
                    <a:ext uri="{9D8B030D-6E8A-4147-A177-3AD203B41FA5}">
                      <a16:colId xmlns:a16="http://schemas.microsoft.com/office/drawing/2014/main" val="1056786681"/>
                    </a:ext>
                  </a:extLst>
                </a:gridCol>
                <a:gridCol w="1828800">
                  <a:extLst>
                    <a:ext uri="{9D8B030D-6E8A-4147-A177-3AD203B41FA5}">
                      <a16:colId xmlns:a16="http://schemas.microsoft.com/office/drawing/2014/main" val="39622747"/>
                    </a:ext>
                  </a:extLst>
                </a:gridCol>
                <a:gridCol w="1371600">
                  <a:extLst>
                    <a:ext uri="{9D8B030D-6E8A-4147-A177-3AD203B41FA5}">
                      <a16:colId xmlns:a16="http://schemas.microsoft.com/office/drawing/2014/main" val="634228417"/>
                    </a:ext>
                  </a:extLst>
                </a:gridCol>
                <a:gridCol w="1371600">
                  <a:extLst>
                    <a:ext uri="{9D8B030D-6E8A-4147-A177-3AD203B41FA5}">
                      <a16:colId xmlns:a16="http://schemas.microsoft.com/office/drawing/2014/main" val="3606419858"/>
                    </a:ext>
                  </a:extLst>
                </a:gridCol>
              </a:tblGrid>
              <a:tr h="370840">
                <a:tc>
                  <a:txBody>
                    <a:bodyPr/>
                    <a:lstStyle/>
                    <a:p>
                      <a:pPr algn="ctr"/>
                      <a:r>
                        <a:rPr lang="en-US" sz="2800"/>
                        <a:t>YOLO versions</a:t>
                      </a:r>
                      <a:endParaRPr lang="en-ID" sz="2800"/>
                    </a:p>
                  </a:txBody>
                  <a:tcPr anchor="ctr"/>
                </a:tc>
                <a:tc>
                  <a:txBody>
                    <a:bodyPr/>
                    <a:lstStyle/>
                    <a:p>
                      <a:pPr algn="ctr"/>
                      <a:r>
                        <a:rPr lang="en-US" sz="2800"/>
                        <a:t>Batch Size</a:t>
                      </a:r>
                      <a:endParaRPr lang="en-ID" sz="2800"/>
                    </a:p>
                  </a:txBody>
                  <a:tcPr anchor="ctr"/>
                </a:tc>
                <a:tc>
                  <a:txBody>
                    <a:bodyPr/>
                    <a:lstStyle/>
                    <a:p>
                      <a:pPr algn="ctr"/>
                      <a:r>
                        <a:rPr lang="en-US" sz="2800"/>
                        <a:t>Epochs</a:t>
                      </a:r>
                      <a:endParaRPr lang="en-ID" sz="2800"/>
                    </a:p>
                  </a:txBody>
                  <a:tcPr anchor="ctr"/>
                </a:tc>
                <a:tc>
                  <a:txBody>
                    <a:bodyPr/>
                    <a:lstStyle/>
                    <a:p>
                      <a:pPr algn="ctr"/>
                      <a:r>
                        <a:rPr lang="en-US" sz="2800"/>
                        <a:t>YOLO versions</a:t>
                      </a:r>
                      <a:endParaRPr lang="en-ID" sz="2800"/>
                    </a:p>
                  </a:txBody>
                  <a:tcPr anchor="ctr"/>
                </a:tc>
                <a:tc>
                  <a:txBody>
                    <a:bodyPr/>
                    <a:lstStyle/>
                    <a:p>
                      <a:pPr algn="ctr"/>
                      <a:r>
                        <a:rPr lang="en-US" sz="2800"/>
                        <a:t>Batch Size</a:t>
                      </a:r>
                      <a:endParaRPr lang="en-ID" sz="2800"/>
                    </a:p>
                  </a:txBody>
                  <a:tcPr anchor="ctr"/>
                </a:tc>
                <a:tc>
                  <a:txBody>
                    <a:bodyPr/>
                    <a:lstStyle/>
                    <a:p>
                      <a:pPr algn="ctr"/>
                      <a:r>
                        <a:rPr lang="en-US" sz="2800"/>
                        <a:t>Epochs</a:t>
                      </a:r>
                      <a:endParaRPr lang="en-ID" sz="2800"/>
                    </a:p>
                  </a:txBody>
                  <a:tcPr anchor="ctr"/>
                </a:tc>
                <a:extLst>
                  <a:ext uri="{0D108BD9-81ED-4DB2-BD59-A6C34878D82A}">
                    <a16:rowId xmlns:a16="http://schemas.microsoft.com/office/drawing/2014/main" val="269944387"/>
                  </a:ext>
                </a:extLst>
              </a:tr>
              <a:tr h="370840">
                <a:tc rowSpan="9">
                  <a:txBody>
                    <a:bodyPr/>
                    <a:lstStyle/>
                    <a:p>
                      <a:pPr algn="ctr"/>
                      <a:r>
                        <a:rPr lang="en-US" sz="2800"/>
                        <a:t>YOLOv7</a:t>
                      </a:r>
                      <a:endParaRPr lang="en-ID" sz="2800"/>
                    </a:p>
                  </a:txBody>
                  <a:tcPr anchor="ctr"/>
                </a:tc>
                <a:tc rowSpan="3">
                  <a:txBody>
                    <a:bodyPr/>
                    <a:lstStyle/>
                    <a:p>
                      <a:pPr algn="ctr"/>
                      <a:r>
                        <a:rPr lang="en-US" sz="2800"/>
                        <a:t>32</a:t>
                      </a:r>
                      <a:endParaRPr lang="en-ID" sz="2800"/>
                    </a:p>
                  </a:txBody>
                  <a:tcPr anchor="ctr"/>
                </a:tc>
                <a:tc>
                  <a:txBody>
                    <a:bodyPr/>
                    <a:lstStyle/>
                    <a:p>
                      <a:pPr algn="ctr"/>
                      <a:r>
                        <a:rPr lang="en-US" sz="2800"/>
                        <a:t>300</a:t>
                      </a:r>
                      <a:endParaRPr lang="en-ID" sz="2800"/>
                    </a:p>
                  </a:txBody>
                  <a:tcPr anchor="ctr"/>
                </a:tc>
                <a:tc rowSpan="9">
                  <a:txBody>
                    <a:bodyPr/>
                    <a:lstStyle/>
                    <a:p>
                      <a:pPr algn="ctr"/>
                      <a:r>
                        <a:rPr lang="en-US" sz="2800"/>
                        <a:t>YOLOv7 Tiny</a:t>
                      </a:r>
                      <a:endParaRPr lang="en-ID" sz="2800"/>
                    </a:p>
                  </a:txBody>
                  <a:tcPr anchor="ctr"/>
                </a:tc>
                <a:tc rowSpan="3">
                  <a:txBody>
                    <a:bodyPr/>
                    <a:lstStyle/>
                    <a:p>
                      <a:pPr algn="ctr"/>
                      <a:r>
                        <a:rPr lang="en-US" sz="2800"/>
                        <a:t>32</a:t>
                      </a:r>
                      <a:endParaRPr lang="en-ID" sz="2800"/>
                    </a:p>
                  </a:txBody>
                  <a:tcPr anchor="ctr"/>
                </a:tc>
                <a:tc>
                  <a:txBody>
                    <a:bodyPr/>
                    <a:lstStyle/>
                    <a:p>
                      <a:pPr algn="ctr"/>
                      <a:r>
                        <a:rPr lang="en-US" sz="2800"/>
                        <a:t>300</a:t>
                      </a:r>
                      <a:endParaRPr lang="en-ID" sz="2800"/>
                    </a:p>
                  </a:txBody>
                  <a:tcPr anchor="ctr"/>
                </a:tc>
                <a:extLst>
                  <a:ext uri="{0D108BD9-81ED-4DB2-BD59-A6C34878D82A}">
                    <a16:rowId xmlns:a16="http://schemas.microsoft.com/office/drawing/2014/main" val="2399760824"/>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extLst>
                  <a:ext uri="{0D108BD9-81ED-4DB2-BD59-A6C34878D82A}">
                    <a16:rowId xmlns:a16="http://schemas.microsoft.com/office/drawing/2014/main" val="1697032553"/>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extLst>
                  <a:ext uri="{0D108BD9-81ED-4DB2-BD59-A6C34878D82A}">
                    <a16:rowId xmlns:a16="http://schemas.microsoft.com/office/drawing/2014/main" val="598621648"/>
                  </a:ext>
                </a:extLst>
              </a:tr>
              <a:tr h="370840">
                <a:tc vMerge="1">
                  <a:txBody>
                    <a:bodyPr/>
                    <a:lstStyle/>
                    <a:p>
                      <a:pPr algn="ctr"/>
                      <a:endParaRPr lang="en-ID" sz="2800"/>
                    </a:p>
                  </a:txBody>
                  <a:tcPr anchor="ctr"/>
                </a:tc>
                <a:tc rowSpan="3">
                  <a:txBody>
                    <a:bodyPr/>
                    <a:lstStyle/>
                    <a:p>
                      <a:pPr algn="ctr"/>
                      <a:r>
                        <a:rPr lang="en-US" sz="2800"/>
                        <a:t>64</a:t>
                      </a:r>
                      <a:endParaRPr lang="en-ID" sz="2800"/>
                    </a:p>
                  </a:txBody>
                  <a:tcPr anchor="ctr"/>
                </a:tc>
                <a:tc>
                  <a:txBody>
                    <a:bodyPr/>
                    <a:lstStyle/>
                    <a:p>
                      <a:pPr algn="ctr"/>
                      <a:r>
                        <a:rPr lang="en-US" sz="2800"/>
                        <a:t>300</a:t>
                      </a:r>
                      <a:endParaRPr lang="en-ID" sz="2800"/>
                    </a:p>
                  </a:txBody>
                  <a:tcPr anchor="ctr"/>
                </a:tc>
                <a:tc vMerge="1">
                  <a:txBody>
                    <a:bodyPr/>
                    <a:lstStyle/>
                    <a:p>
                      <a:pPr algn="ctr"/>
                      <a:endParaRPr lang="en-ID" sz="2800"/>
                    </a:p>
                  </a:txBody>
                  <a:tcPr anchor="ctr"/>
                </a:tc>
                <a:tc rowSpan="3">
                  <a:txBody>
                    <a:bodyPr/>
                    <a:lstStyle/>
                    <a:p>
                      <a:pPr algn="ctr"/>
                      <a:r>
                        <a:rPr lang="en-US" sz="2800"/>
                        <a:t>64</a:t>
                      </a:r>
                      <a:endParaRPr lang="en-ID" sz="2800"/>
                    </a:p>
                  </a:txBody>
                  <a:tcPr anchor="ctr"/>
                </a:tc>
                <a:tc>
                  <a:txBody>
                    <a:bodyPr/>
                    <a:lstStyle/>
                    <a:p>
                      <a:pPr algn="ctr"/>
                      <a:r>
                        <a:rPr lang="en-US" sz="2800"/>
                        <a:t>300</a:t>
                      </a:r>
                      <a:endParaRPr lang="en-ID" sz="2800"/>
                    </a:p>
                  </a:txBody>
                  <a:tcPr anchor="ctr"/>
                </a:tc>
                <a:extLst>
                  <a:ext uri="{0D108BD9-81ED-4DB2-BD59-A6C34878D82A}">
                    <a16:rowId xmlns:a16="http://schemas.microsoft.com/office/drawing/2014/main" val="2136522597"/>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extLst>
                  <a:ext uri="{0D108BD9-81ED-4DB2-BD59-A6C34878D82A}">
                    <a16:rowId xmlns:a16="http://schemas.microsoft.com/office/drawing/2014/main" val="2559489684"/>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extLst>
                  <a:ext uri="{0D108BD9-81ED-4DB2-BD59-A6C34878D82A}">
                    <a16:rowId xmlns:a16="http://schemas.microsoft.com/office/drawing/2014/main" val="2217686746"/>
                  </a:ext>
                </a:extLst>
              </a:tr>
              <a:tr h="370840">
                <a:tc vMerge="1">
                  <a:txBody>
                    <a:bodyPr/>
                    <a:lstStyle/>
                    <a:p>
                      <a:pPr algn="ctr"/>
                      <a:endParaRPr lang="en-ID" sz="2800"/>
                    </a:p>
                  </a:txBody>
                  <a:tcPr anchor="ctr"/>
                </a:tc>
                <a:tc rowSpan="3">
                  <a:txBody>
                    <a:bodyPr/>
                    <a:lstStyle/>
                    <a:p>
                      <a:pPr algn="ctr"/>
                      <a:r>
                        <a:rPr lang="en-US" sz="2800"/>
                        <a:t>128</a:t>
                      </a:r>
                      <a:endParaRPr lang="en-ID" sz="2800"/>
                    </a:p>
                  </a:txBody>
                  <a:tcPr anchor="ctr"/>
                </a:tc>
                <a:tc>
                  <a:txBody>
                    <a:bodyPr/>
                    <a:lstStyle/>
                    <a:p>
                      <a:pPr algn="ctr"/>
                      <a:r>
                        <a:rPr lang="en-US" sz="2800"/>
                        <a:t>300</a:t>
                      </a:r>
                      <a:endParaRPr lang="en-ID" sz="2800"/>
                    </a:p>
                  </a:txBody>
                  <a:tcPr anchor="ctr"/>
                </a:tc>
                <a:tc vMerge="1">
                  <a:txBody>
                    <a:bodyPr/>
                    <a:lstStyle/>
                    <a:p>
                      <a:pPr algn="ctr"/>
                      <a:endParaRPr lang="en-ID" sz="2800"/>
                    </a:p>
                  </a:txBody>
                  <a:tcPr anchor="ctr"/>
                </a:tc>
                <a:tc rowSpan="3">
                  <a:txBody>
                    <a:bodyPr/>
                    <a:lstStyle/>
                    <a:p>
                      <a:pPr algn="ctr"/>
                      <a:r>
                        <a:rPr lang="en-US" sz="2800"/>
                        <a:t>128</a:t>
                      </a:r>
                      <a:endParaRPr lang="en-ID" sz="2800"/>
                    </a:p>
                  </a:txBody>
                  <a:tcPr anchor="ctr"/>
                </a:tc>
                <a:tc>
                  <a:txBody>
                    <a:bodyPr/>
                    <a:lstStyle/>
                    <a:p>
                      <a:pPr algn="ctr"/>
                      <a:r>
                        <a:rPr lang="en-US" sz="2800"/>
                        <a:t>300</a:t>
                      </a:r>
                      <a:endParaRPr lang="en-ID" sz="2800"/>
                    </a:p>
                  </a:txBody>
                  <a:tcPr anchor="ctr"/>
                </a:tc>
                <a:extLst>
                  <a:ext uri="{0D108BD9-81ED-4DB2-BD59-A6C34878D82A}">
                    <a16:rowId xmlns:a16="http://schemas.microsoft.com/office/drawing/2014/main" val="2775544697"/>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600</a:t>
                      </a:r>
                      <a:endParaRPr lang="en-ID" sz="2800"/>
                    </a:p>
                  </a:txBody>
                  <a:tcPr anchor="ctr"/>
                </a:tc>
                <a:extLst>
                  <a:ext uri="{0D108BD9-81ED-4DB2-BD59-A6C34878D82A}">
                    <a16:rowId xmlns:a16="http://schemas.microsoft.com/office/drawing/2014/main" val="4129491398"/>
                  </a:ext>
                </a:extLst>
              </a:tr>
              <a:tr h="370840">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tc vMerge="1">
                  <a:txBody>
                    <a:bodyPr/>
                    <a:lstStyle/>
                    <a:p>
                      <a:pPr algn="ctr"/>
                      <a:endParaRPr lang="en-ID" sz="2800"/>
                    </a:p>
                  </a:txBody>
                  <a:tcPr anchor="ctr"/>
                </a:tc>
                <a:tc vMerge="1">
                  <a:txBody>
                    <a:bodyPr/>
                    <a:lstStyle/>
                    <a:p>
                      <a:pPr algn="ctr"/>
                      <a:endParaRPr lang="en-ID" sz="2800"/>
                    </a:p>
                  </a:txBody>
                  <a:tcPr anchor="ctr"/>
                </a:tc>
                <a:tc>
                  <a:txBody>
                    <a:bodyPr/>
                    <a:lstStyle/>
                    <a:p>
                      <a:pPr algn="ctr"/>
                      <a:r>
                        <a:rPr lang="en-US" sz="2800"/>
                        <a:t>1200</a:t>
                      </a:r>
                      <a:endParaRPr lang="en-ID" sz="2800"/>
                    </a:p>
                  </a:txBody>
                  <a:tcPr anchor="ctr"/>
                </a:tc>
                <a:extLst>
                  <a:ext uri="{0D108BD9-81ED-4DB2-BD59-A6C34878D82A}">
                    <a16:rowId xmlns:a16="http://schemas.microsoft.com/office/drawing/2014/main" val="646522663"/>
                  </a:ext>
                </a:extLst>
              </a:tr>
            </a:tbl>
          </a:graphicData>
        </a:graphic>
      </p:graphicFrame>
    </p:spTree>
    <p:extLst>
      <p:ext uri="{BB962C8B-B14F-4D97-AF65-F5344CB8AC3E}">
        <p14:creationId xmlns:p14="http://schemas.microsoft.com/office/powerpoint/2010/main" val="24059107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
                                        <p:tgtEl>
                                          <p:spTgt spid="72"/>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100"/>
                                        <p:tgtEl>
                                          <p:spTgt spid="70"/>
                                        </p:tgtEl>
                                      </p:cBhvr>
                                    </p:animEffect>
                                  </p:childTnLst>
                                </p:cTn>
                              </p:par>
                              <p:par>
                                <p:cTn id="12" presetID="10" presetClass="entr" presetSubtype="0" fill="hold" nodeType="withEffect">
                                  <p:stCondLst>
                                    <p:cond delay="0"/>
                                  </p:stCondLst>
                                  <p:childTnLst>
                                    <p:set>
                                      <p:cBhvr>
                                        <p:cTn id="13" dur="1" fill="hold">
                                          <p:stCondLst>
                                            <p:cond delay="0"/>
                                          </p:stCondLst>
                                        </p:cTn>
                                        <p:tgtEl>
                                          <p:spTgt spid="139"/>
                                        </p:tgtEl>
                                        <p:attrNameLst>
                                          <p:attrName>style.visibility</p:attrName>
                                        </p:attrNameLst>
                                      </p:cBhvr>
                                      <p:to>
                                        <p:strVal val="visible"/>
                                      </p:to>
                                    </p:set>
                                    <p:animEffect transition="in" filter="fade">
                                      <p:cBhvr>
                                        <p:cTn id="14" dur="100"/>
                                        <p:tgtEl>
                                          <p:spTgt spid="139"/>
                                        </p:tgtEl>
                                      </p:cBhvr>
                                    </p:animEffect>
                                  </p:childTnLst>
                                </p:cTn>
                              </p:par>
                            </p:childTnLst>
                          </p:cTn>
                        </p:par>
                        <p:par>
                          <p:cTn id="15" fill="hold">
                            <p:stCondLst>
                              <p:cond delay="200"/>
                            </p:stCondLst>
                            <p:childTnLst>
                              <p:par>
                                <p:cTn id="16" presetID="10" presetClass="entr" presetSubtype="0"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100"/>
                                        <p:tgtEl>
                                          <p:spTgt spid="75"/>
                                        </p:tgtEl>
                                      </p:cBhvr>
                                    </p:animEffect>
                                  </p:childTnLst>
                                </p:cTn>
                              </p:par>
                              <p:par>
                                <p:cTn id="19" presetID="10" presetClass="entr" presetSubtype="0" fill="hold" nodeType="withEffect">
                                  <p:stCondLst>
                                    <p:cond delay="0"/>
                                  </p:stCondLst>
                                  <p:childTnLst>
                                    <p:set>
                                      <p:cBhvr>
                                        <p:cTn id="20" dur="1" fill="hold">
                                          <p:stCondLst>
                                            <p:cond delay="0"/>
                                          </p:stCondLst>
                                        </p:cTn>
                                        <p:tgtEl>
                                          <p:spTgt spid="138"/>
                                        </p:tgtEl>
                                        <p:attrNameLst>
                                          <p:attrName>style.visibility</p:attrName>
                                        </p:attrNameLst>
                                      </p:cBhvr>
                                      <p:to>
                                        <p:strVal val="visible"/>
                                      </p:to>
                                    </p:set>
                                    <p:animEffect transition="in" filter="fade">
                                      <p:cBhvr>
                                        <p:cTn id="21" dur="100"/>
                                        <p:tgtEl>
                                          <p:spTgt spid="138"/>
                                        </p:tgtEl>
                                      </p:cBhvr>
                                    </p:animEffect>
                                  </p:childTnLst>
                                </p:cTn>
                              </p:par>
                            </p:childTnLst>
                          </p:cTn>
                        </p:par>
                        <p:par>
                          <p:cTn id="22" fill="hold">
                            <p:stCondLst>
                              <p:cond delay="300"/>
                            </p:stCondLst>
                            <p:childTnLst>
                              <p:par>
                                <p:cTn id="23" presetID="10" presetClass="entr" presetSubtype="0" fill="hold" grpId="0" nodeType="after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100"/>
                                        <p:tgtEl>
                                          <p:spTgt spid="78"/>
                                        </p:tgtEl>
                                      </p:cBhvr>
                                    </p:animEffect>
                                  </p:childTnLst>
                                </p:cTn>
                              </p:par>
                              <p:par>
                                <p:cTn id="26" presetID="10" presetClass="entr" presetSubtype="0" fill="hold" nodeType="withEffect">
                                  <p:stCondLst>
                                    <p:cond delay="0"/>
                                  </p:stCondLst>
                                  <p:childTnLst>
                                    <p:set>
                                      <p:cBhvr>
                                        <p:cTn id="27" dur="1" fill="hold">
                                          <p:stCondLst>
                                            <p:cond delay="0"/>
                                          </p:stCondLst>
                                        </p:cTn>
                                        <p:tgtEl>
                                          <p:spTgt spid="137"/>
                                        </p:tgtEl>
                                        <p:attrNameLst>
                                          <p:attrName>style.visibility</p:attrName>
                                        </p:attrNameLst>
                                      </p:cBhvr>
                                      <p:to>
                                        <p:strVal val="visible"/>
                                      </p:to>
                                    </p:set>
                                    <p:animEffect transition="in" filter="fade">
                                      <p:cBhvr>
                                        <p:cTn id="28" dur="100"/>
                                        <p:tgtEl>
                                          <p:spTgt spid="137"/>
                                        </p:tgtEl>
                                      </p:cBhvr>
                                    </p:animEffect>
                                  </p:childTnLst>
                                </p:cTn>
                              </p:par>
                            </p:childTnLst>
                          </p:cTn>
                        </p:par>
                        <p:par>
                          <p:cTn id="29" fill="hold">
                            <p:stCondLst>
                              <p:cond delay="400"/>
                            </p:stCondLst>
                            <p:childTnLst>
                              <p:par>
                                <p:cTn id="30" presetID="10" presetClass="entr" presetSubtype="0" fill="hold" grpId="0"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10" presetClass="entr" presetSubtype="0" fill="hold" nodeType="withEffect">
                                  <p:stCondLst>
                                    <p:cond delay="0"/>
                                  </p:stCondLst>
                                  <p:childTnLst>
                                    <p:set>
                                      <p:cBhvr>
                                        <p:cTn id="34" dur="1" fill="hold">
                                          <p:stCondLst>
                                            <p:cond delay="0"/>
                                          </p:stCondLst>
                                        </p:cTn>
                                        <p:tgtEl>
                                          <p:spTgt spid="136"/>
                                        </p:tgtEl>
                                        <p:attrNameLst>
                                          <p:attrName>style.visibility</p:attrName>
                                        </p:attrNameLst>
                                      </p:cBhvr>
                                      <p:to>
                                        <p:strVal val="visible"/>
                                      </p:to>
                                    </p:set>
                                    <p:animEffect transition="in" filter="fade">
                                      <p:cBhvr>
                                        <p:cTn id="35" dur="100"/>
                                        <p:tgtEl>
                                          <p:spTgt spid="13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100"/>
                                        <p:tgtEl>
                                          <p:spTgt spid="83"/>
                                        </p:tgtEl>
                                      </p:cBhvr>
                                    </p:animEffect>
                                  </p:childTnLst>
                                </p:cTn>
                              </p:par>
                              <p:par>
                                <p:cTn id="40" presetID="10" presetClass="entr" presetSubtype="0" fill="hold"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100"/>
                                        <p:tgtEl>
                                          <p:spTgt spid="140"/>
                                        </p:tgtEl>
                                      </p:cBhvr>
                                    </p:animEffect>
                                  </p:childTnLst>
                                </p:cTn>
                              </p:par>
                            </p:childTnLst>
                          </p:cTn>
                        </p:par>
                        <p:par>
                          <p:cTn id="43" fill="hold">
                            <p:stCondLst>
                              <p:cond delay="600"/>
                            </p:stCondLst>
                            <p:childTnLst>
                              <p:par>
                                <p:cTn id="44" presetID="10" presetClass="entr" presetSubtype="0" fill="hold" grpId="0" nodeType="after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fade">
                                      <p:cBhvr>
                                        <p:cTn id="46" dur="100"/>
                                        <p:tgtEl>
                                          <p:spTgt spid="86"/>
                                        </p:tgtEl>
                                      </p:cBhvr>
                                    </p:animEffect>
                                  </p:childTnLst>
                                </p:cTn>
                              </p:par>
                              <p:par>
                                <p:cTn id="47" presetID="10" presetClass="entr" presetSubtype="0" fill="hold" nodeType="withEffect">
                                  <p:stCondLst>
                                    <p:cond delay="0"/>
                                  </p:stCondLst>
                                  <p:childTnLst>
                                    <p:set>
                                      <p:cBhvr>
                                        <p:cTn id="48" dur="1" fill="hold">
                                          <p:stCondLst>
                                            <p:cond delay="0"/>
                                          </p:stCondLst>
                                        </p:cTn>
                                        <p:tgtEl>
                                          <p:spTgt spid="141"/>
                                        </p:tgtEl>
                                        <p:attrNameLst>
                                          <p:attrName>style.visibility</p:attrName>
                                        </p:attrNameLst>
                                      </p:cBhvr>
                                      <p:to>
                                        <p:strVal val="visible"/>
                                      </p:to>
                                    </p:set>
                                    <p:animEffect transition="in" filter="fade">
                                      <p:cBhvr>
                                        <p:cTn id="49" dur="100"/>
                                        <p:tgtEl>
                                          <p:spTgt spid="141"/>
                                        </p:tgtEl>
                                      </p:cBhvr>
                                    </p:animEffect>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100"/>
                                        <p:tgtEl>
                                          <p:spTgt spid="89"/>
                                        </p:tgtEl>
                                      </p:cBhvr>
                                    </p:animEffect>
                                  </p:childTnLst>
                                </p:cTn>
                              </p:par>
                              <p:par>
                                <p:cTn id="54" presetID="10" presetClass="entr" presetSubtype="0" fill="hold" nodeType="withEffect">
                                  <p:stCondLst>
                                    <p:cond delay="0"/>
                                  </p:stCondLst>
                                  <p:childTnLst>
                                    <p:set>
                                      <p:cBhvr>
                                        <p:cTn id="55" dur="1" fill="hold">
                                          <p:stCondLst>
                                            <p:cond delay="0"/>
                                          </p:stCondLst>
                                        </p:cTn>
                                        <p:tgtEl>
                                          <p:spTgt spid="142"/>
                                        </p:tgtEl>
                                        <p:attrNameLst>
                                          <p:attrName>style.visibility</p:attrName>
                                        </p:attrNameLst>
                                      </p:cBhvr>
                                      <p:to>
                                        <p:strVal val="visible"/>
                                      </p:to>
                                    </p:set>
                                    <p:animEffect transition="in" filter="fade">
                                      <p:cBhvr>
                                        <p:cTn id="56" dur="100"/>
                                        <p:tgtEl>
                                          <p:spTgt spid="142"/>
                                        </p:tgtEl>
                                      </p:cBhvr>
                                    </p:animEffect>
                                  </p:childTnLst>
                                </p:cTn>
                              </p:par>
                            </p:childTnLst>
                          </p:cTn>
                        </p:par>
                        <p:par>
                          <p:cTn id="57" fill="hold">
                            <p:stCondLst>
                              <p:cond delay="800"/>
                            </p:stCondLst>
                            <p:childTnLst>
                              <p:par>
                                <p:cTn id="58" presetID="10" presetClass="entr" presetSubtype="0" fill="hold" grpId="0" nodeType="after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100"/>
                                        <p:tgtEl>
                                          <p:spTgt spid="94"/>
                                        </p:tgtEl>
                                      </p:cBhvr>
                                    </p:animEffect>
                                  </p:childTnLst>
                                </p:cTn>
                              </p:par>
                            </p:childTnLst>
                          </p:cTn>
                        </p:par>
                        <p:par>
                          <p:cTn id="61" fill="hold">
                            <p:stCondLst>
                              <p:cond delay="900"/>
                            </p:stCondLst>
                            <p:childTnLst>
                              <p:par>
                                <p:cTn id="62" presetID="22" presetClass="entr" presetSubtype="8" fill="hold" nodeType="after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wipe(left)">
                                      <p:cBhvr>
                                        <p:cTn id="64" dur="100"/>
                                        <p:tgtEl>
                                          <p:spTgt spid="73"/>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wipe(left)">
                                      <p:cBhvr>
                                        <p:cTn id="68" dur="100"/>
                                        <p:tgtEl>
                                          <p:spTgt spid="74"/>
                                        </p:tgtEl>
                                      </p:cBhvr>
                                    </p:animEffect>
                                  </p:childTnLst>
                                </p:cTn>
                              </p:par>
                            </p:childTnLst>
                          </p:cTn>
                        </p:par>
                        <p:par>
                          <p:cTn id="69" fill="hold">
                            <p:stCondLst>
                              <p:cond delay="1100"/>
                            </p:stCondLst>
                            <p:childTnLst>
                              <p:par>
                                <p:cTn id="70" presetID="22" presetClass="entr" presetSubtype="8" fill="hold" nodeType="after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wipe(left)">
                                      <p:cBhvr>
                                        <p:cTn id="72" dur="100"/>
                                        <p:tgtEl>
                                          <p:spTgt spid="77"/>
                                        </p:tgtEl>
                                      </p:cBhvr>
                                    </p:animEffect>
                                  </p:childTnLst>
                                </p:cTn>
                              </p:par>
                            </p:childTnLst>
                          </p:cTn>
                        </p:par>
                        <p:par>
                          <p:cTn id="73" fill="hold">
                            <p:stCondLst>
                              <p:cond delay="1200"/>
                            </p:stCondLst>
                            <p:childTnLst>
                              <p:par>
                                <p:cTn id="74" presetID="22" presetClass="entr" presetSubtype="8" fill="hold" nodeType="after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wipe(left)">
                                      <p:cBhvr>
                                        <p:cTn id="76" dur="100"/>
                                        <p:tgtEl>
                                          <p:spTgt spid="80"/>
                                        </p:tgtEl>
                                      </p:cBhvr>
                                    </p:animEffect>
                                  </p:childTnLst>
                                </p:cTn>
                              </p:par>
                            </p:childTnLst>
                          </p:cTn>
                        </p:par>
                        <p:par>
                          <p:cTn id="77" fill="hold">
                            <p:stCondLst>
                              <p:cond delay="1300"/>
                            </p:stCondLst>
                            <p:childTnLst>
                              <p:par>
                                <p:cTn id="78" presetID="22" presetClass="entr" presetSubtype="2" fill="hold" nodeType="afterEffect">
                                  <p:stCondLst>
                                    <p:cond delay="0"/>
                                  </p:stCondLst>
                                  <p:childTnLst>
                                    <p:set>
                                      <p:cBhvr>
                                        <p:cTn id="79" dur="1" fill="hold">
                                          <p:stCondLst>
                                            <p:cond delay="0"/>
                                          </p:stCondLst>
                                        </p:cTn>
                                        <p:tgtEl>
                                          <p:spTgt spid="181"/>
                                        </p:tgtEl>
                                        <p:attrNameLst>
                                          <p:attrName>style.visibility</p:attrName>
                                        </p:attrNameLst>
                                      </p:cBhvr>
                                      <p:to>
                                        <p:strVal val="visible"/>
                                      </p:to>
                                    </p:set>
                                    <p:animEffect transition="in" filter="wipe(right)">
                                      <p:cBhvr>
                                        <p:cTn id="80" dur="100"/>
                                        <p:tgtEl>
                                          <p:spTgt spid="181"/>
                                        </p:tgtEl>
                                      </p:cBhvr>
                                    </p:animEffect>
                                  </p:childTnLst>
                                </p:cTn>
                              </p:par>
                            </p:childTnLst>
                          </p:cTn>
                        </p:par>
                        <p:par>
                          <p:cTn id="81" fill="hold">
                            <p:stCondLst>
                              <p:cond delay="1400"/>
                            </p:stCondLst>
                            <p:childTnLst>
                              <p:par>
                                <p:cTn id="82" presetID="22" presetClass="entr" presetSubtype="8" fill="hold" nodeType="after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wipe(left)">
                                      <p:cBhvr>
                                        <p:cTn id="84" dur="100"/>
                                        <p:tgtEl>
                                          <p:spTgt spid="85"/>
                                        </p:tgtEl>
                                      </p:cBhvr>
                                    </p:animEffect>
                                  </p:childTnLst>
                                </p:cTn>
                              </p:par>
                            </p:childTnLst>
                          </p:cTn>
                        </p:par>
                        <p:par>
                          <p:cTn id="85" fill="hold">
                            <p:stCondLst>
                              <p:cond delay="1500"/>
                            </p:stCondLst>
                            <p:childTnLst>
                              <p:par>
                                <p:cTn id="86" presetID="22" presetClass="entr" presetSubtype="8" fill="hold" nodeType="after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wipe(left)">
                                      <p:cBhvr>
                                        <p:cTn id="88" dur="100"/>
                                        <p:tgtEl>
                                          <p:spTgt spid="88"/>
                                        </p:tgtEl>
                                      </p:cBhvr>
                                    </p:animEffect>
                                  </p:childTnLst>
                                </p:cTn>
                              </p:par>
                            </p:childTnLst>
                          </p:cTn>
                        </p:par>
                        <p:par>
                          <p:cTn id="89" fill="hold">
                            <p:stCondLst>
                              <p:cond delay="1600"/>
                            </p:stCondLst>
                            <p:childTnLst>
                              <p:par>
                                <p:cTn id="90" presetID="22" presetClass="entr" presetSubtype="8" fill="hold" nodeType="after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wipe(left)">
                                      <p:cBhvr>
                                        <p:cTn id="92" dur="100"/>
                                        <p:tgtEl>
                                          <p:spTgt spid="91"/>
                                        </p:tgtEl>
                                      </p:cBhvr>
                                    </p:animEffect>
                                  </p:childTnLst>
                                </p:cTn>
                              </p:par>
                            </p:childTnLst>
                          </p:cTn>
                        </p:par>
                        <p:par>
                          <p:cTn id="93" fill="hold">
                            <p:stCondLst>
                              <p:cond delay="1700"/>
                            </p:stCondLst>
                            <p:childTnLst>
                              <p:par>
                                <p:cTn id="94" presetID="10" presetClass="entr" presetSubtype="0" fill="hold" nodeType="after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100"/>
                                        <p:tgtEl>
                                          <p:spTgt spid="9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0"/>
                                        </p:tgtEl>
                                        <p:attrNameLst>
                                          <p:attrName>style.visibility</p:attrName>
                                        </p:attrNameLst>
                                      </p:cBhvr>
                                      <p:to>
                                        <p:strVal val="visible"/>
                                      </p:to>
                                    </p:set>
                                    <p:animEffect transition="in" filter="fade">
                                      <p:cBhvr>
                                        <p:cTn id="99" dur="100"/>
                                        <p:tgtEl>
                                          <p:spTgt spid="100"/>
                                        </p:tgtEl>
                                      </p:cBhvr>
                                    </p:animEffect>
                                  </p:childTnLst>
                                </p:cTn>
                              </p:par>
                            </p:childTnLst>
                          </p:cTn>
                        </p:par>
                        <p:par>
                          <p:cTn id="100" fill="hold">
                            <p:stCondLst>
                              <p:cond delay="1800"/>
                            </p:stCondLst>
                            <p:childTnLst>
                              <p:par>
                                <p:cTn id="101" presetID="10" presetClass="entr" presetSubtype="0" fill="hold" nodeType="after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fade">
                                      <p:cBhvr>
                                        <p:cTn id="103" dur="100"/>
                                        <p:tgtEl>
                                          <p:spTgt spid="10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4"/>
                                        </p:tgtEl>
                                        <p:attrNameLst>
                                          <p:attrName>style.visibility</p:attrName>
                                        </p:attrNameLst>
                                      </p:cBhvr>
                                      <p:to>
                                        <p:strVal val="visible"/>
                                      </p:to>
                                    </p:set>
                                    <p:animEffect transition="in" filter="fade">
                                      <p:cBhvr>
                                        <p:cTn id="106" dur="100"/>
                                        <p:tgtEl>
                                          <p:spTgt spid="104"/>
                                        </p:tgtEl>
                                      </p:cBhvr>
                                    </p:animEffect>
                                  </p:childTnLst>
                                </p:cTn>
                              </p:par>
                            </p:childTnLst>
                          </p:cTn>
                        </p:par>
                        <p:par>
                          <p:cTn id="107" fill="hold">
                            <p:stCondLst>
                              <p:cond delay="1900"/>
                            </p:stCondLst>
                            <p:childTnLst>
                              <p:par>
                                <p:cTn id="108" presetID="10" presetClass="entr" presetSubtype="0" fill="hold" nodeType="afterEffect">
                                  <p:stCondLst>
                                    <p:cond delay="0"/>
                                  </p:stCondLst>
                                  <p:childTnLst>
                                    <p:set>
                                      <p:cBhvr>
                                        <p:cTn id="109" dur="1" fill="hold">
                                          <p:stCondLst>
                                            <p:cond delay="0"/>
                                          </p:stCondLst>
                                        </p:cTn>
                                        <p:tgtEl>
                                          <p:spTgt spid="105"/>
                                        </p:tgtEl>
                                        <p:attrNameLst>
                                          <p:attrName>style.visibility</p:attrName>
                                        </p:attrNameLst>
                                      </p:cBhvr>
                                      <p:to>
                                        <p:strVal val="visible"/>
                                      </p:to>
                                    </p:set>
                                    <p:animEffect transition="in" filter="fade">
                                      <p:cBhvr>
                                        <p:cTn id="110" dur="100"/>
                                        <p:tgtEl>
                                          <p:spTgt spid="10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visible"/>
                                      </p:to>
                                    </p:set>
                                    <p:animEffect transition="in" filter="fade">
                                      <p:cBhvr>
                                        <p:cTn id="113" dur="100"/>
                                        <p:tgtEl>
                                          <p:spTgt spid="108"/>
                                        </p:tgtEl>
                                      </p:cBhvr>
                                    </p:animEffect>
                                  </p:childTnLst>
                                </p:cTn>
                              </p:par>
                            </p:childTnLst>
                          </p:cTn>
                        </p:par>
                        <p:par>
                          <p:cTn id="114" fill="hold">
                            <p:stCondLst>
                              <p:cond delay="2000"/>
                            </p:stCondLst>
                            <p:childTnLst>
                              <p:par>
                                <p:cTn id="115" presetID="10" presetClass="entr" presetSubtype="0" fill="hold" nodeType="afterEffect">
                                  <p:stCondLst>
                                    <p:cond delay="0"/>
                                  </p:stCondLst>
                                  <p:childTnLst>
                                    <p:set>
                                      <p:cBhvr>
                                        <p:cTn id="116" dur="1" fill="hold">
                                          <p:stCondLst>
                                            <p:cond delay="0"/>
                                          </p:stCondLst>
                                        </p:cTn>
                                        <p:tgtEl>
                                          <p:spTgt spid="109"/>
                                        </p:tgtEl>
                                        <p:attrNameLst>
                                          <p:attrName>style.visibility</p:attrName>
                                        </p:attrNameLst>
                                      </p:cBhvr>
                                      <p:to>
                                        <p:strVal val="visible"/>
                                      </p:to>
                                    </p:set>
                                    <p:animEffect transition="in" filter="fade">
                                      <p:cBhvr>
                                        <p:cTn id="117" dur="100"/>
                                        <p:tgtEl>
                                          <p:spTgt spid="10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12"/>
                                        </p:tgtEl>
                                        <p:attrNameLst>
                                          <p:attrName>style.visibility</p:attrName>
                                        </p:attrNameLst>
                                      </p:cBhvr>
                                      <p:to>
                                        <p:strVal val="visible"/>
                                      </p:to>
                                    </p:set>
                                    <p:animEffect transition="in" filter="fade">
                                      <p:cBhvr>
                                        <p:cTn id="120" dur="100"/>
                                        <p:tgtEl>
                                          <p:spTgt spid="112"/>
                                        </p:tgtEl>
                                      </p:cBhvr>
                                    </p:animEffect>
                                  </p:childTnLst>
                                </p:cTn>
                              </p:par>
                            </p:childTnLst>
                          </p:cTn>
                        </p:par>
                        <p:par>
                          <p:cTn id="121" fill="hold">
                            <p:stCondLst>
                              <p:cond delay="2100"/>
                            </p:stCondLst>
                            <p:childTnLst>
                              <p:par>
                                <p:cTn id="122" presetID="10" presetClass="entr" presetSubtype="0" fill="hold" nodeType="after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fade">
                                      <p:cBhvr>
                                        <p:cTn id="124" dur="100"/>
                                        <p:tgtEl>
                                          <p:spTgt spid="11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16"/>
                                        </p:tgtEl>
                                        <p:attrNameLst>
                                          <p:attrName>style.visibility</p:attrName>
                                        </p:attrNameLst>
                                      </p:cBhvr>
                                      <p:to>
                                        <p:strVal val="visible"/>
                                      </p:to>
                                    </p:set>
                                    <p:animEffect transition="in" filter="fade">
                                      <p:cBhvr>
                                        <p:cTn id="127" dur="100"/>
                                        <p:tgtEl>
                                          <p:spTgt spid="116"/>
                                        </p:tgtEl>
                                      </p:cBhvr>
                                    </p:animEffect>
                                  </p:childTnLst>
                                </p:cTn>
                              </p:par>
                            </p:childTnLst>
                          </p:cTn>
                        </p:par>
                        <p:par>
                          <p:cTn id="128" fill="hold">
                            <p:stCondLst>
                              <p:cond delay="2200"/>
                            </p:stCondLst>
                            <p:childTnLst>
                              <p:par>
                                <p:cTn id="129" presetID="10" presetClass="entr" presetSubtype="0" fill="hold" nodeType="afterEffect">
                                  <p:stCondLst>
                                    <p:cond delay="0"/>
                                  </p:stCondLst>
                                  <p:childTnLst>
                                    <p:set>
                                      <p:cBhvr>
                                        <p:cTn id="130" dur="1" fill="hold">
                                          <p:stCondLst>
                                            <p:cond delay="0"/>
                                          </p:stCondLst>
                                        </p:cTn>
                                        <p:tgtEl>
                                          <p:spTgt spid="117"/>
                                        </p:tgtEl>
                                        <p:attrNameLst>
                                          <p:attrName>style.visibility</p:attrName>
                                        </p:attrNameLst>
                                      </p:cBhvr>
                                      <p:to>
                                        <p:strVal val="visible"/>
                                      </p:to>
                                    </p:set>
                                    <p:animEffect transition="in" filter="fade">
                                      <p:cBhvr>
                                        <p:cTn id="131" dur="100"/>
                                        <p:tgtEl>
                                          <p:spTgt spid="11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0"/>
                                        </p:tgtEl>
                                        <p:attrNameLst>
                                          <p:attrName>style.visibility</p:attrName>
                                        </p:attrNameLst>
                                      </p:cBhvr>
                                      <p:to>
                                        <p:strVal val="visible"/>
                                      </p:to>
                                    </p:set>
                                    <p:animEffect transition="in" filter="fade">
                                      <p:cBhvr>
                                        <p:cTn id="134" dur="100"/>
                                        <p:tgtEl>
                                          <p:spTgt spid="120"/>
                                        </p:tgtEl>
                                      </p:cBhvr>
                                    </p:animEffect>
                                  </p:childTnLst>
                                </p:cTn>
                              </p:par>
                            </p:childTnLst>
                          </p:cTn>
                        </p:par>
                        <p:par>
                          <p:cTn id="135" fill="hold">
                            <p:stCondLst>
                              <p:cond delay="2300"/>
                            </p:stCondLst>
                            <p:childTnLst>
                              <p:par>
                                <p:cTn id="136" presetID="10" presetClass="entr" presetSubtype="0" fill="hold" nodeType="afterEffect">
                                  <p:stCondLst>
                                    <p:cond delay="0"/>
                                  </p:stCondLst>
                                  <p:childTnLst>
                                    <p:set>
                                      <p:cBhvr>
                                        <p:cTn id="137" dur="1" fill="hold">
                                          <p:stCondLst>
                                            <p:cond delay="0"/>
                                          </p:stCondLst>
                                        </p:cTn>
                                        <p:tgtEl>
                                          <p:spTgt spid="121"/>
                                        </p:tgtEl>
                                        <p:attrNameLst>
                                          <p:attrName>style.visibility</p:attrName>
                                        </p:attrNameLst>
                                      </p:cBhvr>
                                      <p:to>
                                        <p:strVal val="visible"/>
                                      </p:to>
                                    </p:set>
                                    <p:animEffect transition="in" filter="fade">
                                      <p:cBhvr>
                                        <p:cTn id="138" dur="100"/>
                                        <p:tgtEl>
                                          <p:spTgt spid="12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4"/>
                                        </p:tgtEl>
                                        <p:attrNameLst>
                                          <p:attrName>style.visibility</p:attrName>
                                        </p:attrNameLst>
                                      </p:cBhvr>
                                      <p:to>
                                        <p:strVal val="visible"/>
                                      </p:to>
                                    </p:set>
                                    <p:animEffect transition="in" filter="fade">
                                      <p:cBhvr>
                                        <p:cTn id="141" dur="100"/>
                                        <p:tgtEl>
                                          <p:spTgt spid="124"/>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300"/>
                                        <p:tgtEl>
                                          <p:spTgt spid="75"/>
                                        </p:tgtEl>
                                      </p:cBhvr>
                                    </p:animEffect>
                                    <p:set>
                                      <p:cBhvr>
                                        <p:cTn id="146" dur="1" fill="hold">
                                          <p:stCondLst>
                                            <p:cond delay="299"/>
                                          </p:stCondLst>
                                        </p:cTn>
                                        <p:tgtEl>
                                          <p:spTgt spid="75"/>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300"/>
                                        <p:tgtEl>
                                          <p:spTgt spid="138"/>
                                        </p:tgtEl>
                                      </p:cBhvr>
                                    </p:animEffect>
                                    <p:set>
                                      <p:cBhvr>
                                        <p:cTn id="149" dur="1" fill="hold">
                                          <p:stCondLst>
                                            <p:cond delay="299"/>
                                          </p:stCondLst>
                                        </p:cTn>
                                        <p:tgtEl>
                                          <p:spTgt spid="138"/>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300"/>
                                        <p:tgtEl>
                                          <p:spTgt spid="78"/>
                                        </p:tgtEl>
                                      </p:cBhvr>
                                    </p:animEffect>
                                    <p:set>
                                      <p:cBhvr>
                                        <p:cTn id="152" dur="1" fill="hold">
                                          <p:stCondLst>
                                            <p:cond delay="299"/>
                                          </p:stCondLst>
                                        </p:cTn>
                                        <p:tgtEl>
                                          <p:spTgt spid="78"/>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300"/>
                                        <p:tgtEl>
                                          <p:spTgt spid="137"/>
                                        </p:tgtEl>
                                      </p:cBhvr>
                                    </p:animEffect>
                                    <p:set>
                                      <p:cBhvr>
                                        <p:cTn id="155" dur="1" fill="hold">
                                          <p:stCondLst>
                                            <p:cond delay="299"/>
                                          </p:stCondLst>
                                        </p:cTn>
                                        <p:tgtEl>
                                          <p:spTgt spid="137"/>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300"/>
                                        <p:tgtEl>
                                          <p:spTgt spid="81"/>
                                        </p:tgtEl>
                                      </p:cBhvr>
                                    </p:animEffect>
                                    <p:set>
                                      <p:cBhvr>
                                        <p:cTn id="158" dur="1" fill="hold">
                                          <p:stCondLst>
                                            <p:cond delay="299"/>
                                          </p:stCondLst>
                                        </p:cTn>
                                        <p:tgtEl>
                                          <p:spTgt spid="81"/>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300"/>
                                        <p:tgtEl>
                                          <p:spTgt spid="136"/>
                                        </p:tgtEl>
                                      </p:cBhvr>
                                    </p:animEffect>
                                    <p:set>
                                      <p:cBhvr>
                                        <p:cTn id="161" dur="1" fill="hold">
                                          <p:stCondLst>
                                            <p:cond delay="299"/>
                                          </p:stCondLst>
                                        </p:cTn>
                                        <p:tgtEl>
                                          <p:spTgt spid="136"/>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300"/>
                                        <p:tgtEl>
                                          <p:spTgt spid="83"/>
                                        </p:tgtEl>
                                      </p:cBhvr>
                                    </p:animEffect>
                                    <p:set>
                                      <p:cBhvr>
                                        <p:cTn id="164" dur="1" fill="hold">
                                          <p:stCondLst>
                                            <p:cond delay="299"/>
                                          </p:stCondLst>
                                        </p:cTn>
                                        <p:tgtEl>
                                          <p:spTgt spid="83"/>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300"/>
                                        <p:tgtEl>
                                          <p:spTgt spid="140"/>
                                        </p:tgtEl>
                                      </p:cBhvr>
                                    </p:animEffect>
                                    <p:set>
                                      <p:cBhvr>
                                        <p:cTn id="167" dur="1" fill="hold">
                                          <p:stCondLst>
                                            <p:cond delay="299"/>
                                          </p:stCondLst>
                                        </p:cTn>
                                        <p:tgtEl>
                                          <p:spTgt spid="140"/>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300"/>
                                        <p:tgtEl>
                                          <p:spTgt spid="86"/>
                                        </p:tgtEl>
                                      </p:cBhvr>
                                    </p:animEffect>
                                    <p:set>
                                      <p:cBhvr>
                                        <p:cTn id="170" dur="1" fill="hold">
                                          <p:stCondLst>
                                            <p:cond delay="299"/>
                                          </p:stCondLst>
                                        </p:cTn>
                                        <p:tgtEl>
                                          <p:spTgt spid="86"/>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300"/>
                                        <p:tgtEl>
                                          <p:spTgt spid="141"/>
                                        </p:tgtEl>
                                      </p:cBhvr>
                                    </p:animEffect>
                                    <p:set>
                                      <p:cBhvr>
                                        <p:cTn id="173" dur="1" fill="hold">
                                          <p:stCondLst>
                                            <p:cond delay="299"/>
                                          </p:stCondLst>
                                        </p:cTn>
                                        <p:tgtEl>
                                          <p:spTgt spid="141"/>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300"/>
                                        <p:tgtEl>
                                          <p:spTgt spid="89"/>
                                        </p:tgtEl>
                                      </p:cBhvr>
                                    </p:animEffect>
                                    <p:set>
                                      <p:cBhvr>
                                        <p:cTn id="176" dur="1" fill="hold">
                                          <p:stCondLst>
                                            <p:cond delay="299"/>
                                          </p:stCondLst>
                                        </p:cTn>
                                        <p:tgtEl>
                                          <p:spTgt spid="89"/>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300"/>
                                        <p:tgtEl>
                                          <p:spTgt spid="142"/>
                                        </p:tgtEl>
                                      </p:cBhvr>
                                    </p:animEffect>
                                    <p:set>
                                      <p:cBhvr>
                                        <p:cTn id="179" dur="1" fill="hold">
                                          <p:stCondLst>
                                            <p:cond delay="299"/>
                                          </p:stCondLst>
                                        </p:cTn>
                                        <p:tgtEl>
                                          <p:spTgt spid="142"/>
                                        </p:tgtEl>
                                        <p:attrNameLst>
                                          <p:attrName>style.visibility</p:attrName>
                                        </p:attrNameLst>
                                      </p:cBhvr>
                                      <p:to>
                                        <p:strVal val="hidden"/>
                                      </p:to>
                                    </p:set>
                                  </p:childTnLst>
                                </p:cTn>
                              </p:par>
                              <p:par>
                                <p:cTn id="180" presetID="10" presetClass="exit" presetSubtype="0" fill="hold" grpId="1" nodeType="withEffect">
                                  <p:stCondLst>
                                    <p:cond delay="0"/>
                                  </p:stCondLst>
                                  <p:childTnLst>
                                    <p:animEffect transition="out" filter="fade">
                                      <p:cBhvr>
                                        <p:cTn id="181" dur="300"/>
                                        <p:tgtEl>
                                          <p:spTgt spid="94"/>
                                        </p:tgtEl>
                                      </p:cBhvr>
                                    </p:animEffect>
                                    <p:set>
                                      <p:cBhvr>
                                        <p:cTn id="182" dur="1" fill="hold">
                                          <p:stCondLst>
                                            <p:cond delay="299"/>
                                          </p:stCondLst>
                                        </p:cTn>
                                        <p:tgtEl>
                                          <p:spTgt spid="94"/>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300"/>
                                        <p:tgtEl>
                                          <p:spTgt spid="74"/>
                                        </p:tgtEl>
                                      </p:cBhvr>
                                    </p:animEffect>
                                    <p:set>
                                      <p:cBhvr>
                                        <p:cTn id="185" dur="1" fill="hold">
                                          <p:stCondLst>
                                            <p:cond delay="299"/>
                                          </p:stCondLst>
                                        </p:cTn>
                                        <p:tgtEl>
                                          <p:spTgt spid="7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300"/>
                                        <p:tgtEl>
                                          <p:spTgt spid="77"/>
                                        </p:tgtEl>
                                      </p:cBhvr>
                                    </p:animEffect>
                                    <p:set>
                                      <p:cBhvr>
                                        <p:cTn id="188" dur="1" fill="hold">
                                          <p:stCondLst>
                                            <p:cond delay="299"/>
                                          </p:stCondLst>
                                        </p:cTn>
                                        <p:tgtEl>
                                          <p:spTgt spid="77"/>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300"/>
                                        <p:tgtEl>
                                          <p:spTgt spid="80"/>
                                        </p:tgtEl>
                                      </p:cBhvr>
                                    </p:animEffect>
                                    <p:set>
                                      <p:cBhvr>
                                        <p:cTn id="191" dur="1" fill="hold">
                                          <p:stCondLst>
                                            <p:cond delay="299"/>
                                          </p:stCondLst>
                                        </p:cTn>
                                        <p:tgtEl>
                                          <p:spTgt spid="80"/>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300"/>
                                        <p:tgtEl>
                                          <p:spTgt spid="181"/>
                                        </p:tgtEl>
                                      </p:cBhvr>
                                    </p:animEffect>
                                    <p:set>
                                      <p:cBhvr>
                                        <p:cTn id="194" dur="1" fill="hold">
                                          <p:stCondLst>
                                            <p:cond delay="299"/>
                                          </p:stCondLst>
                                        </p:cTn>
                                        <p:tgtEl>
                                          <p:spTgt spid="181"/>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300"/>
                                        <p:tgtEl>
                                          <p:spTgt spid="85"/>
                                        </p:tgtEl>
                                      </p:cBhvr>
                                    </p:animEffect>
                                    <p:set>
                                      <p:cBhvr>
                                        <p:cTn id="197" dur="1" fill="hold">
                                          <p:stCondLst>
                                            <p:cond delay="299"/>
                                          </p:stCondLst>
                                        </p:cTn>
                                        <p:tgtEl>
                                          <p:spTgt spid="85"/>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300"/>
                                        <p:tgtEl>
                                          <p:spTgt spid="88"/>
                                        </p:tgtEl>
                                      </p:cBhvr>
                                    </p:animEffect>
                                    <p:set>
                                      <p:cBhvr>
                                        <p:cTn id="200" dur="1" fill="hold">
                                          <p:stCondLst>
                                            <p:cond delay="299"/>
                                          </p:stCondLst>
                                        </p:cTn>
                                        <p:tgtEl>
                                          <p:spTgt spid="88"/>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300"/>
                                        <p:tgtEl>
                                          <p:spTgt spid="91"/>
                                        </p:tgtEl>
                                      </p:cBhvr>
                                    </p:animEffect>
                                    <p:set>
                                      <p:cBhvr>
                                        <p:cTn id="203" dur="1" fill="hold">
                                          <p:stCondLst>
                                            <p:cond delay="299"/>
                                          </p:stCondLst>
                                        </p:cTn>
                                        <p:tgtEl>
                                          <p:spTgt spid="91"/>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300"/>
                                        <p:tgtEl>
                                          <p:spTgt spid="101"/>
                                        </p:tgtEl>
                                      </p:cBhvr>
                                    </p:animEffect>
                                    <p:set>
                                      <p:cBhvr>
                                        <p:cTn id="206" dur="1" fill="hold">
                                          <p:stCondLst>
                                            <p:cond delay="299"/>
                                          </p:stCondLst>
                                        </p:cTn>
                                        <p:tgtEl>
                                          <p:spTgt spid="101"/>
                                        </p:tgtEl>
                                        <p:attrNameLst>
                                          <p:attrName>style.visibility</p:attrName>
                                        </p:attrNameLst>
                                      </p:cBhvr>
                                      <p:to>
                                        <p:strVal val="hidden"/>
                                      </p:to>
                                    </p:set>
                                  </p:childTnLst>
                                </p:cTn>
                              </p:par>
                              <p:par>
                                <p:cTn id="207" presetID="10" presetClass="exit" presetSubtype="0" fill="hold" grpId="1" nodeType="withEffect">
                                  <p:stCondLst>
                                    <p:cond delay="0"/>
                                  </p:stCondLst>
                                  <p:childTnLst>
                                    <p:animEffect transition="out" filter="fade">
                                      <p:cBhvr>
                                        <p:cTn id="208" dur="300"/>
                                        <p:tgtEl>
                                          <p:spTgt spid="104"/>
                                        </p:tgtEl>
                                      </p:cBhvr>
                                    </p:animEffect>
                                    <p:set>
                                      <p:cBhvr>
                                        <p:cTn id="209" dur="1" fill="hold">
                                          <p:stCondLst>
                                            <p:cond delay="299"/>
                                          </p:stCondLst>
                                        </p:cTn>
                                        <p:tgtEl>
                                          <p:spTgt spid="104"/>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300"/>
                                        <p:tgtEl>
                                          <p:spTgt spid="105"/>
                                        </p:tgtEl>
                                      </p:cBhvr>
                                    </p:animEffect>
                                    <p:set>
                                      <p:cBhvr>
                                        <p:cTn id="212" dur="1" fill="hold">
                                          <p:stCondLst>
                                            <p:cond delay="299"/>
                                          </p:stCondLst>
                                        </p:cTn>
                                        <p:tgtEl>
                                          <p:spTgt spid="105"/>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300"/>
                                        <p:tgtEl>
                                          <p:spTgt spid="108"/>
                                        </p:tgtEl>
                                      </p:cBhvr>
                                    </p:animEffect>
                                    <p:set>
                                      <p:cBhvr>
                                        <p:cTn id="215" dur="1" fill="hold">
                                          <p:stCondLst>
                                            <p:cond delay="299"/>
                                          </p:stCondLst>
                                        </p:cTn>
                                        <p:tgtEl>
                                          <p:spTgt spid="108"/>
                                        </p:tgtEl>
                                        <p:attrNameLst>
                                          <p:attrName>style.visibility</p:attrName>
                                        </p:attrNameLst>
                                      </p:cBhvr>
                                      <p:to>
                                        <p:strVal val="hidden"/>
                                      </p:to>
                                    </p:set>
                                  </p:childTnLst>
                                </p:cTn>
                              </p:par>
                              <p:par>
                                <p:cTn id="216" presetID="10" presetClass="exit" presetSubtype="0" fill="hold" nodeType="withEffect">
                                  <p:stCondLst>
                                    <p:cond delay="0"/>
                                  </p:stCondLst>
                                  <p:childTnLst>
                                    <p:animEffect transition="out" filter="fade">
                                      <p:cBhvr>
                                        <p:cTn id="217" dur="300"/>
                                        <p:tgtEl>
                                          <p:spTgt spid="109"/>
                                        </p:tgtEl>
                                      </p:cBhvr>
                                    </p:animEffect>
                                    <p:set>
                                      <p:cBhvr>
                                        <p:cTn id="218" dur="1" fill="hold">
                                          <p:stCondLst>
                                            <p:cond delay="299"/>
                                          </p:stCondLst>
                                        </p:cTn>
                                        <p:tgtEl>
                                          <p:spTgt spid="109"/>
                                        </p:tgtEl>
                                        <p:attrNameLst>
                                          <p:attrName>style.visibility</p:attrName>
                                        </p:attrNameLst>
                                      </p:cBhvr>
                                      <p:to>
                                        <p:strVal val="hidden"/>
                                      </p:to>
                                    </p:set>
                                  </p:childTnLst>
                                </p:cTn>
                              </p:par>
                              <p:par>
                                <p:cTn id="219" presetID="10" presetClass="exit" presetSubtype="0" fill="hold" grpId="1" nodeType="withEffect">
                                  <p:stCondLst>
                                    <p:cond delay="0"/>
                                  </p:stCondLst>
                                  <p:childTnLst>
                                    <p:animEffect transition="out" filter="fade">
                                      <p:cBhvr>
                                        <p:cTn id="220" dur="300"/>
                                        <p:tgtEl>
                                          <p:spTgt spid="112"/>
                                        </p:tgtEl>
                                      </p:cBhvr>
                                    </p:animEffect>
                                    <p:set>
                                      <p:cBhvr>
                                        <p:cTn id="221" dur="1" fill="hold">
                                          <p:stCondLst>
                                            <p:cond delay="299"/>
                                          </p:stCondLst>
                                        </p:cTn>
                                        <p:tgtEl>
                                          <p:spTgt spid="112"/>
                                        </p:tgtEl>
                                        <p:attrNameLst>
                                          <p:attrName>style.visibility</p:attrName>
                                        </p:attrNameLst>
                                      </p:cBhvr>
                                      <p:to>
                                        <p:strVal val="hidden"/>
                                      </p:to>
                                    </p:set>
                                  </p:childTnLst>
                                </p:cTn>
                              </p:par>
                              <p:par>
                                <p:cTn id="222" presetID="10" presetClass="exit" presetSubtype="0" fill="hold" nodeType="withEffect">
                                  <p:stCondLst>
                                    <p:cond delay="0"/>
                                  </p:stCondLst>
                                  <p:childTnLst>
                                    <p:animEffect transition="out" filter="fade">
                                      <p:cBhvr>
                                        <p:cTn id="223" dur="300"/>
                                        <p:tgtEl>
                                          <p:spTgt spid="113"/>
                                        </p:tgtEl>
                                      </p:cBhvr>
                                    </p:animEffect>
                                    <p:set>
                                      <p:cBhvr>
                                        <p:cTn id="224" dur="1" fill="hold">
                                          <p:stCondLst>
                                            <p:cond delay="299"/>
                                          </p:stCondLst>
                                        </p:cTn>
                                        <p:tgtEl>
                                          <p:spTgt spid="113"/>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300"/>
                                        <p:tgtEl>
                                          <p:spTgt spid="116"/>
                                        </p:tgtEl>
                                      </p:cBhvr>
                                    </p:animEffect>
                                    <p:set>
                                      <p:cBhvr>
                                        <p:cTn id="227" dur="1" fill="hold">
                                          <p:stCondLst>
                                            <p:cond delay="299"/>
                                          </p:stCondLst>
                                        </p:cTn>
                                        <p:tgtEl>
                                          <p:spTgt spid="116"/>
                                        </p:tgtEl>
                                        <p:attrNameLst>
                                          <p:attrName>style.visibility</p:attrName>
                                        </p:attrNameLst>
                                      </p:cBhvr>
                                      <p:to>
                                        <p:strVal val="hidden"/>
                                      </p:to>
                                    </p:set>
                                  </p:childTnLst>
                                </p:cTn>
                              </p:par>
                              <p:par>
                                <p:cTn id="228" presetID="10" presetClass="exit" presetSubtype="0" fill="hold" nodeType="withEffect">
                                  <p:stCondLst>
                                    <p:cond delay="0"/>
                                  </p:stCondLst>
                                  <p:childTnLst>
                                    <p:animEffect transition="out" filter="fade">
                                      <p:cBhvr>
                                        <p:cTn id="229" dur="300"/>
                                        <p:tgtEl>
                                          <p:spTgt spid="117"/>
                                        </p:tgtEl>
                                      </p:cBhvr>
                                    </p:animEffect>
                                    <p:set>
                                      <p:cBhvr>
                                        <p:cTn id="230" dur="1" fill="hold">
                                          <p:stCondLst>
                                            <p:cond delay="299"/>
                                          </p:stCondLst>
                                        </p:cTn>
                                        <p:tgtEl>
                                          <p:spTgt spid="117"/>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300"/>
                                        <p:tgtEl>
                                          <p:spTgt spid="120"/>
                                        </p:tgtEl>
                                      </p:cBhvr>
                                    </p:animEffect>
                                    <p:set>
                                      <p:cBhvr>
                                        <p:cTn id="233" dur="1" fill="hold">
                                          <p:stCondLst>
                                            <p:cond delay="299"/>
                                          </p:stCondLst>
                                        </p:cTn>
                                        <p:tgtEl>
                                          <p:spTgt spid="120"/>
                                        </p:tgtEl>
                                        <p:attrNameLst>
                                          <p:attrName>style.visibility</p:attrName>
                                        </p:attrNameLst>
                                      </p:cBhvr>
                                      <p:to>
                                        <p:strVal val="hidden"/>
                                      </p:to>
                                    </p:set>
                                  </p:childTnLst>
                                </p:cTn>
                              </p:par>
                              <p:par>
                                <p:cTn id="234" presetID="10" presetClass="exit" presetSubtype="0" fill="hold" nodeType="withEffect">
                                  <p:stCondLst>
                                    <p:cond delay="0"/>
                                  </p:stCondLst>
                                  <p:childTnLst>
                                    <p:animEffect transition="out" filter="fade">
                                      <p:cBhvr>
                                        <p:cTn id="235" dur="300"/>
                                        <p:tgtEl>
                                          <p:spTgt spid="121"/>
                                        </p:tgtEl>
                                      </p:cBhvr>
                                    </p:animEffect>
                                    <p:set>
                                      <p:cBhvr>
                                        <p:cTn id="236" dur="1" fill="hold">
                                          <p:stCondLst>
                                            <p:cond delay="299"/>
                                          </p:stCondLst>
                                        </p:cTn>
                                        <p:tgtEl>
                                          <p:spTgt spid="121"/>
                                        </p:tgtEl>
                                        <p:attrNameLst>
                                          <p:attrName>style.visibility</p:attrName>
                                        </p:attrNameLst>
                                      </p:cBhvr>
                                      <p:to>
                                        <p:strVal val="hidden"/>
                                      </p:to>
                                    </p:set>
                                  </p:childTnLst>
                                </p:cTn>
                              </p:par>
                              <p:par>
                                <p:cTn id="237" presetID="10" presetClass="exit" presetSubtype="0" fill="hold" grpId="1" nodeType="withEffect">
                                  <p:stCondLst>
                                    <p:cond delay="0"/>
                                  </p:stCondLst>
                                  <p:childTnLst>
                                    <p:animEffect transition="out" filter="fade">
                                      <p:cBhvr>
                                        <p:cTn id="238" dur="300"/>
                                        <p:tgtEl>
                                          <p:spTgt spid="124"/>
                                        </p:tgtEl>
                                      </p:cBhvr>
                                    </p:animEffect>
                                    <p:set>
                                      <p:cBhvr>
                                        <p:cTn id="239" dur="1" fill="hold">
                                          <p:stCondLst>
                                            <p:cond delay="299"/>
                                          </p:stCondLst>
                                        </p:cTn>
                                        <p:tgtEl>
                                          <p:spTgt spid="124"/>
                                        </p:tgtEl>
                                        <p:attrNameLst>
                                          <p:attrName>style.visibility</p:attrName>
                                        </p:attrNameLst>
                                      </p:cBhvr>
                                      <p:to>
                                        <p:strVal val="hidden"/>
                                      </p:to>
                                    </p:set>
                                  </p:childTnLst>
                                </p:cTn>
                              </p:par>
                            </p:childTnLst>
                          </p:cTn>
                        </p:par>
                        <p:par>
                          <p:cTn id="240" fill="hold">
                            <p:stCondLst>
                              <p:cond delay="300"/>
                            </p:stCondLst>
                            <p:childTnLst>
                              <p:par>
                                <p:cTn id="241" presetID="35" presetClass="path" presetSubtype="0" decel="100000" fill="hold" grpId="1" nodeType="afterEffect">
                                  <p:stCondLst>
                                    <p:cond delay="300"/>
                                  </p:stCondLst>
                                  <p:childTnLst>
                                    <p:animMotion origin="layout" path="M 3.61142E-6 8.64198E-7 L -0.14081 -0.00077 " pathEditMode="relative" rAng="0" ptsTypes="AA">
                                      <p:cBhvr>
                                        <p:cTn id="242" dur="500" fill="hold"/>
                                        <p:tgtEl>
                                          <p:spTgt spid="70"/>
                                        </p:tgtEl>
                                        <p:attrNameLst>
                                          <p:attrName>ppt_x</p:attrName>
                                          <p:attrName>ppt_y</p:attrName>
                                        </p:attrNameLst>
                                      </p:cBhvr>
                                      <p:rCtr x="-7041" y="-46"/>
                                    </p:animMotion>
                                  </p:childTnLst>
                                </p:cTn>
                              </p:par>
                              <p:par>
                                <p:cTn id="243" presetID="35" presetClass="path" presetSubtype="0" decel="100000" fill="hold" nodeType="withEffect">
                                  <p:stCondLst>
                                    <p:cond delay="300"/>
                                  </p:stCondLst>
                                  <p:childTnLst>
                                    <p:animMotion origin="layout" path="M 4.92925E-6 8.64198E-7 L -0.14003 8.64198E-7 " pathEditMode="relative" rAng="0" ptsTypes="AA">
                                      <p:cBhvr>
                                        <p:cTn id="244" dur="500" fill="hold"/>
                                        <p:tgtEl>
                                          <p:spTgt spid="139"/>
                                        </p:tgtEl>
                                        <p:attrNameLst>
                                          <p:attrName>ppt_x</p:attrName>
                                          <p:attrName>ppt_y</p:attrName>
                                        </p:attrNameLst>
                                      </p:cBhvr>
                                      <p:rCtr x="-7006" y="0"/>
                                    </p:animMotion>
                                  </p:childTnLst>
                                </p:cTn>
                              </p:par>
                              <p:par>
                                <p:cTn id="245" presetID="35" presetClass="path" presetSubtype="0" decel="100000" fill="hold" nodeType="withEffect">
                                  <p:stCondLst>
                                    <p:cond delay="300"/>
                                  </p:stCondLst>
                                  <p:childTnLst>
                                    <p:animMotion origin="layout" path="M 8.6379E-7 4.44444E-6 L -0.14046 -0.00031 " pathEditMode="relative" rAng="0" ptsTypes="AA">
                                      <p:cBhvr>
                                        <p:cTn id="246" dur="500" fill="hold"/>
                                        <p:tgtEl>
                                          <p:spTgt spid="97"/>
                                        </p:tgtEl>
                                        <p:attrNameLst>
                                          <p:attrName>ppt_x</p:attrName>
                                          <p:attrName>ppt_y</p:attrName>
                                        </p:attrNameLst>
                                      </p:cBhvr>
                                      <p:rCtr x="-7023" y="-15"/>
                                    </p:animMotion>
                                  </p:childTnLst>
                                </p:cTn>
                              </p:par>
                              <p:par>
                                <p:cTn id="247" presetID="35" presetClass="path" presetSubtype="0" decel="100000" fill="hold" grpId="1" nodeType="withEffect">
                                  <p:stCondLst>
                                    <p:cond delay="300"/>
                                  </p:stCondLst>
                                  <p:childTnLst>
                                    <p:animMotion origin="layout" path="M -4.63148E-6 1.48148E-6 L -0.13976 1.48148E-6 " pathEditMode="relative" rAng="0" ptsTypes="AA">
                                      <p:cBhvr>
                                        <p:cTn id="248" dur="500" fill="hold"/>
                                        <p:tgtEl>
                                          <p:spTgt spid="100"/>
                                        </p:tgtEl>
                                        <p:attrNameLst>
                                          <p:attrName>ppt_x</p:attrName>
                                          <p:attrName>ppt_y</p:attrName>
                                        </p:attrNameLst>
                                      </p:cBhvr>
                                      <p:rCtr x="-6988" y="0"/>
                                    </p:animMotion>
                                  </p:childTnLst>
                                </p:cTn>
                              </p:par>
                              <p:par>
                                <p:cTn id="249" presetID="10" presetClass="exit" presetSubtype="0" fill="hold" grpId="1" nodeType="withEffect">
                                  <p:stCondLst>
                                    <p:cond delay="300"/>
                                  </p:stCondLst>
                                  <p:childTnLst>
                                    <p:animEffect transition="out" filter="fade">
                                      <p:cBhvr>
                                        <p:cTn id="250" dur="300"/>
                                        <p:tgtEl>
                                          <p:spTgt spid="72"/>
                                        </p:tgtEl>
                                      </p:cBhvr>
                                    </p:animEffect>
                                    <p:set>
                                      <p:cBhvr>
                                        <p:cTn id="251" dur="1" fill="hold">
                                          <p:stCondLst>
                                            <p:cond delay="299"/>
                                          </p:stCondLst>
                                        </p:cTn>
                                        <p:tgtEl>
                                          <p:spTgt spid="72"/>
                                        </p:tgtEl>
                                        <p:attrNameLst>
                                          <p:attrName>style.visibility</p:attrName>
                                        </p:attrNameLst>
                                      </p:cBhvr>
                                      <p:to>
                                        <p:strVal val="hidden"/>
                                      </p:to>
                                    </p:set>
                                  </p:childTnLst>
                                </p:cTn>
                              </p:par>
                              <p:par>
                                <p:cTn id="252" presetID="22" presetClass="exit" presetSubtype="2" fill="hold" nodeType="withEffect">
                                  <p:stCondLst>
                                    <p:cond delay="300"/>
                                  </p:stCondLst>
                                  <p:childTnLst>
                                    <p:animEffect transition="out" filter="wipe(right)">
                                      <p:cBhvr>
                                        <p:cTn id="253" dur="300"/>
                                        <p:tgtEl>
                                          <p:spTgt spid="73"/>
                                        </p:tgtEl>
                                      </p:cBhvr>
                                    </p:animEffect>
                                    <p:set>
                                      <p:cBhvr>
                                        <p:cTn id="254" dur="1" fill="hold">
                                          <p:stCondLst>
                                            <p:cond delay="299"/>
                                          </p:stCondLst>
                                        </p:cTn>
                                        <p:tgtEl>
                                          <p:spTgt spid="73"/>
                                        </p:tgtEl>
                                        <p:attrNameLst>
                                          <p:attrName>style.visibility</p:attrName>
                                        </p:attrNameLst>
                                      </p:cBhvr>
                                      <p:to>
                                        <p:strVal val="hidden"/>
                                      </p:to>
                                    </p:set>
                                  </p:childTnLst>
                                </p:cTn>
                              </p:par>
                            </p:childTnLst>
                          </p:cTn>
                        </p:par>
                        <p:par>
                          <p:cTn id="255" fill="hold">
                            <p:stCondLst>
                              <p:cond delay="1100"/>
                            </p:stCondLst>
                            <p:childTnLst>
                              <p:par>
                                <p:cTn id="256" presetID="10" presetClass="entr" presetSubtype="0" fill="hold" nodeType="afterEffect">
                                  <p:stCondLst>
                                    <p:cond delay="0"/>
                                  </p:stCondLst>
                                  <p:childTnLst>
                                    <p:set>
                                      <p:cBhvr>
                                        <p:cTn id="257" dur="1" fill="hold">
                                          <p:stCondLst>
                                            <p:cond delay="0"/>
                                          </p:stCondLst>
                                        </p:cTn>
                                        <p:tgtEl>
                                          <p:spTgt spid="278"/>
                                        </p:tgtEl>
                                        <p:attrNameLst>
                                          <p:attrName>style.visibility</p:attrName>
                                        </p:attrNameLst>
                                      </p:cBhvr>
                                      <p:to>
                                        <p:strVal val="visible"/>
                                      </p:to>
                                    </p:set>
                                    <p:animEffect transition="in" filter="fade">
                                      <p:cBhvr>
                                        <p:cTn id="258" dur="200"/>
                                        <p:tgtEl>
                                          <p:spTgt spid="278"/>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294"/>
                                        </p:tgtEl>
                                        <p:attrNameLst>
                                          <p:attrName>style.visibility</p:attrName>
                                        </p:attrNameLst>
                                      </p:cBhvr>
                                      <p:to>
                                        <p:strVal val="visible"/>
                                      </p:to>
                                    </p:set>
                                    <p:animEffect transition="in" filter="fade">
                                      <p:cBhvr>
                                        <p:cTn id="261" dur="200"/>
                                        <p:tgtEl>
                                          <p:spTgt spid="294"/>
                                        </p:tgtEl>
                                      </p:cBhvr>
                                    </p:animEffect>
                                  </p:childTnLst>
                                </p:cTn>
                              </p:par>
                            </p:childTnLst>
                          </p:cTn>
                        </p:par>
                        <p:par>
                          <p:cTn id="262" fill="hold">
                            <p:stCondLst>
                              <p:cond delay="1300"/>
                            </p:stCondLst>
                            <p:childTnLst>
                              <p:par>
                                <p:cTn id="263" presetID="10" presetClass="entr" presetSubtype="0" fill="hold" nodeType="afterEffect">
                                  <p:stCondLst>
                                    <p:cond delay="0"/>
                                  </p:stCondLst>
                                  <p:childTnLst>
                                    <p:set>
                                      <p:cBhvr>
                                        <p:cTn id="264" dur="1" fill="hold">
                                          <p:stCondLst>
                                            <p:cond delay="0"/>
                                          </p:stCondLst>
                                        </p:cTn>
                                        <p:tgtEl>
                                          <p:spTgt spid="279"/>
                                        </p:tgtEl>
                                        <p:attrNameLst>
                                          <p:attrName>style.visibility</p:attrName>
                                        </p:attrNameLst>
                                      </p:cBhvr>
                                      <p:to>
                                        <p:strVal val="visible"/>
                                      </p:to>
                                    </p:set>
                                    <p:animEffect transition="in" filter="fade">
                                      <p:cBhvr>
                                        <p:cTn id="265" dur="200"/>
                                        <p:tgtEl>
                                          <p:spTgt spid="279"/>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295"/>
                                        </p:tgtEl>
                                        <p:attrNameLst>
                                          <p:attrName>style.visibility</p:attrName>
                                        </p:attrNameLst>
                                      </p:cBhvr>
                                      <p:to>
                                        <p:strVal val="visible"/>
                                      </p:to>
                                    </p:set>
                                    <p:animEffect transition="in" filter="fade">
                                      <p:cBhvr>
                                        <p:cTn id="268" dur="200"/>
                                        <p:tgtEl>
                                          <p:spTgt spid="295"/>
                                        </p:tgtEl>
                                      </p:cBhvr>
                                    </p:animEffect>
                                  </p:childTnLst>
                                </p:cTn>
                              </p:par>
                            </p:childTnLst>
                          </p:cTn>
                        </p:par>
                        <p:par>
                          <p:cTn id="269" fill="hold">
                            <p:stCondLst>
                              <p:cond delay="1500"/>
                            </p:stCondLst>
                            <p:childTnLst>
                              <p:par>
                                <p:cTn id="270" presetID="10" presetClass="entr" presetSubtype="0" fill="hold" nodeType="afterEffect">
                                  <p:stCondLst>
                                    <p:cond delay="0"/>
                                  </p:stCondLst>
                                  <p:childTnLst>
                                    <p:set>
                                      <p:cBhvr>
                                        <p:cTn id="271" dur="1" fill="hold">
                                          <p:stCondLst>
                                            <p:cond delay="0"/>
                                          </p:stCondLst>
                                        </p:cTn>
                                        <p:tgtEl>
                                          <p:spTgt spid="280"/>
                                        </p:tgtEl>
                                        <p:attrNameLst>
                                          <p:attrName>style.visibility</p:attrName>
                                        </p:attrNameLst>
                                      </p:cBhvr>
                                      <p:to>
                                        <p:strVal val="visible"/>
                                      </p:to>
                                    </p:set>
                                    <p:animEffect transition="in" filter="fade">
                                      <p:cBhvr>
                                        <p:cTn id="272" dur="200"/>
                                        <p:tgtEl>
                                          <p:spTgt spid="280"/>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296"/>
                                        </p:tgtEl>
                                        <p:attrNameLst>
                                          <p:attrName>style.visibility</p:attrName>
                                        </p:attrNameLst>
                                      </p:cBhvr>
                                      <p:to>
                                        <p:strVal val="visible"/>
                                      </p:to>
                                    </p:set>
                                    <p:animEffect transition="in" filter="fade">
                                      <p:cBhvr>
                                        <p:cTn id="275" dur="200"/>
                                        <p:tgtEl>
                                          <p:spTgt spid="296"/>
                                        </p:tgtEl>
                                      </p:cBhvr>
                                    </p:animEffect>
                                  </p:childTnLst>
                                </p:cTn>
                              </p:par>
                            </p:childTnLst>
                          </p:cTn>
                        </p:par>
                        <p:par>
                          <p:cTn id="276" fill="hold">
                            <p:stCondLst>
                              <p:cond delay="1700"/>
                            </p:stCondLst>
                            <p:childTnLst>
                              <p:par>
                                <p:cTn id="277" presetID="10" presetClass="entr" presetSubtype="0" fill="hold" nodeType="afterEffect">
                                  <p:stCondLst>
                                    <p:cond delay="0"/>
                                  </p:stCondLst>
                                  <p:childTnLst>
                                    <p:set>
                                      <p:cBhvr>
                                        <p:cTn id="278" dur="1" fill="hold">
                                          <p:stCondLst>
                                            <p:cond delay="0"/>
                                          </p:stCondLst>
                                        </p:cTn>
                                        <p:tgtEl>
                                          <p:spTgt spid="281"/>
                                        </p:tgtEl>
                                        <p:attrNameLst>
                                          <p:attrName>style.visibility</p:attrName>
                                        </p:attrNameLst>
                                      </p:cBhvr>
                                      <p:to>
                                        <p:strVal val="visible"/>
                                      </p:to>
                                    </p:set>
                                    <p:animEffect transition="in" filter="fade">
                                      <p:cBhvr>
                                        <p:cTn id="279" dur="200"/>
                                        <p:tgtEl>
                                          <p:spTgt spid="281"/>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297"/>
                                        </p:tgtEl>
                                        <p:attrNameLst>
                                          <p:attrName>style.visibility</p:attrName>
                                        </p:attrNameLst>
                                      </p:cBhvr>
                                      <p:to>
                                        <p:strVal val="visible"/>
                                      </p:to>
                                    </p:set>
                                    <p:animEffect transition="in" filter="fade">
                                      <p:cBhvr>
                                        <p:cTn id="282" dur="200"/>
                                        <p:tgtEl>
                                          <p:spTgt spid="297"/>
                                        </p:tgtEl>
                                      </p:cBhvr>
                                    </p:animEffect>
                                  </p:childTnLst>
                                </p:cTn>
                              </p:par>
                            </p:childTnLst>
                          </p:cTn>
                        </p:par>
                        <p:par>
                          <p:cTn id="283" fill="hold">
                            <p:stCondLst>
                              <p:cond delay="1900"/>
                            </p:stCondLst>
                            <p:childTnLst>
                              <p:par>
                                <p:cTn id="284" presetID="10" presetClass="entr" presetSubtype="0" fill="hold" nodeType="afterEffect">
                                  <p:stCondLst>
                                    <p:cond delay="0"/>
                                  </p:stCondLst>
                                  <p:childTnLst>
                                    <p:set>
                                      <p:cBhvr>
                                        <p:cTn id="285" dur="1" fill="hold">
                                          <p:stCondLst>
                                            <p:cond delay="0"/>
                                          </p:stCondLst>
                                        </p:cTn>
                                        <p:tgtEl>
                                          <p:spTgt spid="285"/>
                                        </p:tgtEl>
                                        <p:attrNameLst>
                                          <p:attrName>style.visibility</p:attrName>
                                        </p:attrNameLst>
                                      </p:cBhvr>
                                      <p:to>
                                        <p:strVal val="visible"/>
                                      </p:to>
                                    </p:set>
                                    <p:animEffect transition="in" filter="fade">
                                      <p:cBhvr>
                                        <p:cTn id="286" dur="200"/>
                                        <p:tgtEl>
                                          <p:spTgt spid="285"/>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298"/>
                                        </p:tgtEl>
                                        <p:attrNameLst>
                                          <p:attrName>style.visibility</p:attrName>
                                        </p:attrNameLst>
                                      </p:cBhvr>
                                      <p:to>
                                        <p:strVal val="visible"/>
                                      </p:to>
                                    </p:set>
                                    <p:animEffect transition="in" filter="fade">
                                      <p:cBhvr>
                                        <p:cTn id="289" dur="200"/>
                                        <p:tgtEl>
                                          <p:spTgt spid="298"/>
                                        </p:tgtEl>
                                      </p:cBhvr>
                                    </p:animEffect>
                                  </p:childTnLst>
                                </p:cTn>
                              </p:par>
                            </p:childTnLst>
                          </p:cTn>
                        </p:par>
                        <p:par>
                          <p:cTn id="290" fill="hold">
                            <p:stCondLst>
                              <p:cond delay="2100"/>
                            </p:stCondLst>
                            <p:childTnLst>
                              <p:par>
                                <p:cTn id="291" presetID="10" presetClass="entr" presetSubtype="0" fill="hold" nodeType="afterEffect">
                                  <p:stCondLst>
                                    <p:cond delay="0"/>
                                  </p:stCondLst>
                                  <p:childTnLst>
                                    <p:set>
                                      <p:cBhvr>
                                        <p:cTn id="292" dur="1" fill="hold">
                                          <p:stCondLst>
                                            <p:cond delay="0"/>
                                          </p:stCondLst>
                                        </p:cTn>
                                        <p:tgtEl>
                                          <p:spTgt spid="284"/>
                                        </p:tgtEl>
                                        <p:attrNameLst>
                                          <p:attrName>style.visibility</p:attrName>
                                        </p:attrNameLst>
                                      </p:cBhvr>
                                      <p:to>
                                        <p:strVal val="visible"/>
                                      </p:to>
                                    </p:set>
                                    <p:animEffect transition="in" filter="fade">
                                      <p:cBhvr>
                                        <p:cTn id="293" dur="200"/>
                                        <p:tgtEl>
                                          <p:spTgt spid="284"/>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299"/>
                                        </p:tgtEl>
                                        <p:attrNameLst>
                                          <p:attrName>style.visibility</p:attrName>
                                        </p:attrNameLst>
                                      </p:cBhvr>
                                      <p:to>
                                        <p:strVal val="visible"/>
                                      </p:to>
                                    </p:set>
                                    <p:animEffect transition="in" filter="fade">
                                      <p:cBhvr>
                                        <p:cTn id="296" dur="200"/>
                                        <p:tgtEl>
                                          <p:spTgt spid="299"/>
                                        </p:tgtEl>
                                      </p:cBhvr>
                                    </p:animEffect>
                                  </p:childTnLst>
                                </p:cTn>
                              </p:par>
                            </p:childTnLst>
                          </p:cTn>
                        </p:par>
                        <p:par>
                          <p:cTn id="297" fill="hold">
                            <p:stCondLst>
                              <p:cond delay="2300"/>
                            </p:stCondLst>
                            <p:childTnLst>
                              <p:par>
                                <p:cTn id="298" presetID="10" presetClass="entr" presetSubtype="0" fill="hold" nodeType="afterEffect">
                                  <p:stCondLst>
                                    <p:cond delay="0"/>
                                  </p:stCondLst>
                                  <p:childTnLst>
                                    <p:set>
                                      <p:cBhvr>
                                        <p:cTn id="299" dur="1" fill="hold">
                                          <p:stCondLst>
                                            <p:cond delay="0"/>
                                          </p:stCondLst>
                                        </p:cTn>
                                        <p:tgtEl>
                                          <p:spTgt spid="283"/>
                                        </p:tgtEl>
                                        <p:attrNameLst>
                                          <p:attrName>style.visibility</p:attrName>
                                        </p:attrNameLst>
                                      </p:cBhvr>
                                      <p:to>
                                        <p:strVal val="visible"/>
                                      </p:to>
                                    </p:set>
                                    <p:animEffect transition="in" filter="fade">
                                      <p:cBhvr>
                                        <p:cTn id="300" dur="200"/>
                                        <p:tgtEl>
                                          <p:spTgt spid="283"/>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300"/>
                                        </p:tgtEl>
                                        <p:attrNameLst>
                                          <p:attrName>style.visibility</p:attrName>
                                        </p:attrNameLst>
                                      </p:cBhvr>
                                      <p:to>
                                        <p:strVal val="visible"/>
                                      </p:to>
                                    </p:set>
                                    <p:animEffect transition="in" filter="fade">
                                      <p:cBhvr>
                                        <p:cTn id="303" dur="200"/>
                                        <p:tgtEl>
                                          <p:spTgt spid="300"/>
                                        </p:tgtEl>
                                      </p:cBhvr>
                                    </p:animEffect>
                                  </p:childTnLst>
                                </p:cTn>
                              </p:par>
                            </p:childTnLst>
                          </p:cTn>
                        </p:par>
                        <p:par>
                          <p:cTn id="304" fill="hold">
                            <p:stCondLst>
                              <p:cond delay="2500"/>
                            </p:stCondLst>
                            <p:childTnLst>
                              <p:par>
                                <p:cTn id="305" presetID="10" presetClass="entr" presetSubtype="0" fill="hold" nodeType="afterEffect">
                                  <p:stCondLst>
                                    <p:cond delay="0"/>
                                  </p:stCondLst>
                                  <p:childTnLst>
                                    <p:set>
                                      <p:cBhvr>
                                        <p:cTn id="306" dur="1" fill="hold">
                                          <p:stCondLst>
                                            <p:cond delay="0"/>
                                          </p:stCondLst>
                                        </p:cTn>
                                        <p:tgtEl>
                                          <p:spTgt spid="282"/>
                                        </p:tgtEl>
                                        <p:attrNameLst>
                                          <p:attrName>style.visibility</p:attrName>
                                        </p:attrNameLst>
                                      </p:cBhvr>
                                      <p:to>
                                        <p:strVal val="visible"/>
                                      </p:to>
                                    </p:set>
                                    <p:animEffect transition="in" filter="fade">
                                      <p:cBhvr>
                                        <p:cTn id="307" dur="200"/>
                                        <p:tgtEl>
                                          <p:spTgt spid="282"/>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301"/>
                                        </p:tgtEl>
                                        <p:attrNameLst>
                                          <p:attrName>style.visibility</p:attrName>
                                        </p:attrNameLst>
                                      </p:cBhvr>
                                      <p:to>
                                        <p:strVal val="visible"/>
                                      </p:to>
                                    </p:set>
                                    <p:animEffect transition="in" filter="fade">
                                      <p:cBhvr>
                                        <p:cTn id="310" dur="200"/>
                                        <p:tgtEl>
                                          <p:spTgt spid="301"/>
                                        </p:tgtEl>
                                      </p:cBhvr>
                                    </p:animEffect>
                                  </p:childTnLst>
                                </p:cTn>
                              </p:par>
                            </p:childTnLst>
                          </p:cTn>
                        </p:par>
                      </p:childTnLst>
                    </p:cTn>
                  </p:par>
                  <p:par>
                    <p:cTn id="311" fill="hold">
                      <p:stCondLst>
                        <p:cond delay="indefinite"/>
                      </p:stCondLst>
                      <p:childTnLst>
                        <p:par>
                          <p:cTn id="312" fill="hold">
                            <p:stCondLst>
                              <p:cond delay="0"/>
                            </p:stCondLst>
                            <p:childTnLst>
                              <p:par>
                                <p:cTn id="313" presetID="10" presetClass="exit" presetSubtype="0" fill="hold" nodeType="clickEffect">
                                  <p:stCondLst>
                                    <p:cond delay="0"/>
                                  </p:stCondLst>
                                  <p:childTnLst>
                                    <p:animEffect transition="out" filter="fade">
                                      <p:cBhvr>
                                        <p:cTn id="314" dur="500"/>
                                        <p:tgtEl>
                                          <p:spTgt spid="278"/>
                                        </p:tgtEl>
                                      </p:cBhvr>
                                    </p:animEffect>
                                    <p:set>
                                      <p:cBhvr>
                                        <p:cTn id="315" dur="1" fill="hold">
                                          <p:stCondLst>
                                            <p:cond delay="499"/>
                                          </p:stCondLst>
                                        </p:cTn>
                                        <p:tgtEl>
                                          <p:spTgt spid="278"/>
                                        </p:tgtEl>
                                        <p:attrNameLst>
                                          <p:attrName>style.visibility</p:attrName>
                                        </p:attrNameLst>
                                      </p:cBhvr>
                                      <p:to>
                                        <p:strVal val="hidden"/>
                                      </p:to>
                                    </p:set>
                                  </p:childTnLst>
                                </p:cTn>
                              </p:par>
                              <p:par>
                                <p:cTn id="316" presetID="10" presetClass="exit" presetSubtype="0" fill="hold" grpId="1" nodeType="withEffect">
                                  <p:stCondLst>
                                    <p:cond delay="0"/>
                                  </p:stCondLst>
                                  <p:childTnLst>
                                    <p:animEffect transition="out" filter="fade">
                                      <p:cBhvr>
                                        <p:cTn id="317" dur="500"/>
                                        <p:tgtEl>
                                          <p:spTgt spid="294"/>
                                        </p:tgtEl>
                                      </p:cBhvr>
                                    </p:animEffect>
                                    <p:set>
                                      <p:cBhvr>
                                        <p:cTn id="318" dur="1" fill="hold">
                                          <p:stCondLst>
                                            <p:cond delay="499"/>
                                          </p:stCondLst>
                                        </p:cTn>
                                        <p:tgtEl>
                                          <p:spTgt spid="294"/>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279"/>
                                        </p:tgtEl>
                                      </p:cBhvr>
                                    </p:animEffect>
                                    <p:set>
                                      <p:cBhvr>
                                        <p:cTn id="321" dur="1" fill="hold">
                                          <p:stCondLst>
                                            <p:cond delay="499"/>
                                          </p:stCondLst>
                                        </p:cTn>
                                        <p:tgtEl>
                                          <p:spTgt spid="279"/>
                                        </p:tgtEl>
                                        <p:attrNameLst>
                                          <p:attrName>style.visibility</p:attrName>
                                        </p:attrNameLst>
                                      </p:cBhvr>
                                      <p:to>
                                        <p:strVal val="hidden"/>
                                      </p:to>
                                    </p:set>
                                  </p:childTnLst>
                                </p:cTn>
                              </p:par>
                              <p:par>
                                <p:cTn id="322" presetID="10" presetClass="exit" presetSubtype="0" fill="hold" grpId="1" nodeType="withEffect">
                                  <p:stCondLst>
                                    <p:cond delay="0"/>
                                  </p:stCondLst>
                                  <p:childTnLst>
                                    <p:animEffect transition="out" filter="fade">
                                      <p:cBhvr>
                                        <p:cTn id="323" dur="500"/>
                                        <p:tgtEl>
                                          <p:spTgt spid="295"/>
                                        </p:tgtEl>
                                      </p:cBhvr>
                                    </p:animEffect>
                                    <p:set>
                                      <p:cBhvr>
                                        <p:cTn id="324" dur="1" fill="hold">
                                          <p:stCondLst>
                                            <p:cond delay="499"/>
                                          </p:stCondLst>
                                        </p:cTn>
                                        <p:tgtEl>
                                          <p:spTgt spid="295"/>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500"/>
                                        <p:tgtEl>
                                          <p:spTgt spid="280"/>
                                        </p:tgtEl>
                                      </p:cBhvr>
                                    </p:animEffect>
                                    <p:set>
                                      <p:cBhvr>
                                        <p:cTn id="327" dur="1" fill="hold">
                                          <p:stCondLst>
                                            <p:cond delay="499"/>
                                          </p:stCondLst>
                                        </p:cTn>
                                        <p:tgtEl>
                                          <p:spTgt spid="280"/>
                                        </p:tgtEl>
                                        <p:attrNameLst>
                                          <p:attrName>style.visibility</p:attrName>
                                        </p:attrNameLst>
                                      </p:cBhvr>
                                      <p:to>
                                        <p:strVal val="hidden"/>
                                      </p:to>
                                    </p:set>
                                  </p:childTnLst>
                                </p:cTn>
                              </p:par>
                              <p:par>
                                <p:cTn id="328" presetID="10" presetClass="exit" presetSubtype="0" fill="hold" grpId="1" nodeType="withEffect">
                                  <p:stCondLst>
                                    <p:cond delay="0"/>
                                  </p:stCondLst>
                                  <p:childTnLst>
                                    <p:animEffect transition="out" filter="fade">
                                      <p:cBhvr>
                                        <p:cTn id="329" dur="500"/>
                                        <p:tgtEl>
                                          <p:spTgt spid="296"/>
                                        </p:tgtEl>
                                      </p:cBhvr>
                                    </p:animEffect>
                                    <p:set>
                                      <p:cBhvr>
                                        <p:cTn id="330" dur="1" fill="hold">
                                          <p:stCondLst>
                                            <p:cond delay="499"/>
                                          </p:stCondLst>
                                        </p:cTn>
                                        <p:tgtEl>
                                          <p:spTgt spid="296"/>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281"/>
                                        </p:tgtEl>
                                      </p:cBhvr>
                                    </p:animEffect>
                                    <p:set>
                                      <p:cBhvr>
                                        <p:cTn id="333" dur="1" fill="hold">
                                          <p:stCondLst>
                                            <p:cond delay="499"/>
                                          </p:stCondLst>
                                        </p:cTn>
                                        <p:tgtEl>
                                          <p:spTgt spid="281"/>
                                        </p:tgtEl>
                                        <p:attrNameLst>
                                          <p:attrName>style.visibility</p:attrName>
                                        </p:attrNameLst>
                                      </p:cBhvr>
                                      <p:to>
                                        <p:strVal val="hidden"/>
                                      </p:to>
                                    </p:set>
                                  </p:childTnLst>
                                </p:cTn>
                              </p:par>
                              <p:par>
                                <p:cTn id="334" presetID="10" presetClass="exit" presetSubtype="0" fill="hold" grpId="1" nodeType="withEffect">
                                  <p:stCondLst>
                                    <p:cond delay="0"/>
                                  </p:stCondLst>
                                  <p:childTnLst>
                                    <p:animEffect transition="out" filter="fade">
                                      <p:cBhvr>
                                        <p:cTn id="335" dur="500"/>
                                        <p:tgtEl>
                                          <p:spTgt spid="297"/>
                                        </p:tgtEl>
                                      </p:cBhvr>
                                    </p:animEffect>
                                    <p:set>
                                      <p:cBhvr>
                                        <p:cTn id="336" dur="1" fill="hold">
                                          <p:stCondLst>
                                            <p:cond delay="499"/>
                                          </p:stCondLst>
                                        </p:cTn>
                                        <p:tgtEl>
                                          <p:spTgt spid="297"/>
                                        </p:tgtEl>
                                        <p:attrNameLst>
                                          <p:attrName>style.visibility</p:attrName>
                                        </p:attrNameLst>
                                      </p:cBhvr>
                                      <p:to>
                                        <p:strVal val="hidden"/>
                                      </p:to>
                                    </p:set>
                                  </p:childTnLst>
                                </p:cTn>
                              </p:par>
                              <p:par>
                                <p:cTn id="337" presetID="10" presetClass="exit" presetSubtype="0" fill="hold" nodeType="withEffect">
                                  <p:stCondLst>
                                    <p:cond delay="0"/>
                                  </p:stCondLst>
                                  <p:childTnLst>
                                    <p:animEffect transition="out" filter="fade">
                                      <p:cBhvr>
                                        <p:cTn id="338" dur="500"/>
                                        <p:tgtEl>
                                          <p:spTgt spid="285"/>
                                        </p:tgtEl>
                                      </p:cBhvr>
                                    </p:animEffect>
                                    <p:set>
                                      <p:cBhvr>
                                        <p:cTn id="339" dur="1" fill="hold">
                                          <p:stCondLst>
                                            <p:cond delay="499"/>
                                          </p:stCondLst>
                                        </p:cTn>
                                        <p:tgtEl>
                                          <p:spTgt spid="285"/>
                                        </p:tgtEl>
                                        <p:attrNameLst>
                                          <p:attrName>style.visibility</p:attrName>
                                        </p:attrNameLst>
                                      </p:cBhvr>
                                      <p:to>
                                        <p:strVal val="hidden"/>
                                      </p:to>
                                    </p:set>
                                  </p:childTnLst>
                                </p:cTn>
                              </p:par>
                              <p:par>
                                <p:cTn id="340" presetID="10" presetClass="exit" presetSubtype="0" fill="hold" grpId="1" nodeType="withEffect">
                                  <p:stCondLst>
                                    <p:cond delay="0"/>
                                  </p:stCondLst>
                                  <p:childTnLst>
                                    <p:animEffect transition="out" filter="fade">
                                      <p:cBhvr>
                                        <p:cTn id="341" dur="500"/>
                                        <p:tgtEl>
                                          <p:spTgt spid="298"/>
                                        </p:tgtEl>
                                      </p:cBhvr>
                                    </p:animEffect>
                                    <p:set>
                                      <p:cBhvr>
                                        <p:cTn id="342" dur="1" fill="hold">
                                          <p:stCondLst>
                                            <p:cond delay="499"/>
                                          </p:stCondLst>
                                        </p:cTn>
                                        <p:tgtEl>
                                          <p:spTgt spid="298"/>
                                        </p:tgtEl>
                                        <p:attrNameLst>
                                          <p:attrName>style.visibility</p:attrName>
                                        </p:attrNameLst>
                                      </p:cBhvr>
                                      <p:to>
                                        <p:strVal val="hidden"/>
                                      </p:to>
                                    </p:set>
                                  </p:childTnLst>
                                </p:cTn>
                              </p:par>
                              <p:par>
                                <p:cTn id="343" presetID="10" presetClass="exit" presetSubtype="0" fill="hold" nodeType="withEffect">
                                  <p:stCondLst>
                                    <p:cond delay="0"/>
                                  </p:stCondLst>
                                  <p:childTnLst>
                                    <p:animEffect transition="out" filter="fade">
                                      <p:cBhvr>
                                        <p:cTn id="344" dur="500"/>
                                        <p:tgtEl>
                                          <p:spTgt spid="284"/>
                                        </p:tgtEl>
                                      </p:cBhvr>
                                    </p:animEffect>
                                    <p:set>
                                      <p:cBhvr>
                                        <p:cTn id="345" dur="1" fill="hold">
                                          <p:stCondLst>
                                            <p:cond delay="499"/>
                                          </p:stCondLst>
                                        </p:cTn>
                                        <p:tgtEl>
                                          <p:spTgt spid="284"/>
                                        </p:tgtEl>
                                        <p:attrNameLst>
                                          <p:attrName>style.visibility</p:attrName>
                                        </p:attrNameLst>
                                      </p:cBhvr>
                                      <p:to>
                                        <p:strVal val="hidden"/>
                                      </p:to>
                                    </p:set>
                                  </p:childTnLst>
                                </p:cTn>
                              </p:par>
                              <p:par>
                                <p:cTn id="346" presetID="10" presetClass="exit" presetSubtype="0" fill="hold" grpId="1" nodeType="withEffect">
                                  <p:stCondLst>
                                    <p:cond delay="0"/>
                                  </p:stCondLst>
                                  <p:childTnLst>
                                    <p:animEffect transition="out" filter="fade">
                                      <p:cBhvr>
                                        <p:cTn id="347" dur="500"/>
                                        <p:tgtEl>
                                          <p:spTgt spid="299"/>
                                        </p:tgtEl>
                                      </p:cBhvr>
                                    </p:animEffect>
                                    <p:set>
                                      <p:cBhvr>
                                        <p:cTn id="348" dur="1" fill="hold">
                                          <p:stCondLst>
                                            <p:cond delay="499"/>
                                          </p:stCondLst>
                                        </p:cTn>
                                        <p:tgtEl>
                                          <p:spTgt spid="299"/>
                                        </p:tgtEl>
                                        <p:attrNameLst>
                                          <p:attrName>style.visibility</p:attrName>
                                        </p:attrNameLst>
                                      </p:cBhvr>
                                      <p:to>
                                        <p:strVal val="hidden"/>
                                      </p:to>
                                    </p:set>
                                  </p:childTnLst>
                                </p:cTn>
                              </p:par>
                              <p:par>
                                <p:cTn id="349" presetID="10" presetClass="exit" presetSubtype="0" fill="hold" nodeType="withEffect">
                                  <p:stCondLst>
                                    <p:cond delay="0"/>
                                  </p:stCondLst>
                                  <p:childTnLst>
                                    <p:animEffect transition="out" filter="fade">
                                      <p:cBhvr>
                                        <p:cTn id="350" dur="500"/>
                                        <p:tgtEl>
                                          <p:spTgt spid="283"/>
                                        </p:tgtEl>
                                      </p:cBhvr>
                                    </p:animEffect>
                                    <p:set>
                                      <p:cBhvr>
                                        <p:cTn id="351" dur="1" fill="hold">
                                          <p:stCondLst>
                                            <p:cond delay="499"/>
                                          </p:stCondLst>
                                        </p:cTn>
                                        <p:tgtEl>
                                          <p:spTgt spid="283"/>
                                        </p:tgtEl>
                                        <p:attrNameLst>
                                          <p:attrName>style.visibility</p:attrName>
                                        </p:attrNameLst>
                                      </p:cBhvr>
                                      <p:to>
                                        <p:strVal val="hidden"/>
                                      </p:to>
                                    </p:set>
                                  </p:childTnLst>
                                </p:cTn>
                              </p:par>
                              <p:par>
                                <p:cTn id="352" presetID="10" presetClass="exit" presetSubtype="0" fill="hold" grpId="1" nodeType="withEffect">
                                  <p:stCondLst>
                                    <p:cond delay="0"/>
                                  </p:stCondLst>
                                  <p:childTnLst>
                                    <p:animEffect transition="out" filter="fade">
                                      <p:cBhvr>
                                        <p:cTn id="353" dur="500"/>
                                        <p:tgtEl>
                                          <p:spTgt spid="300"/>
                                        </p:tgtEl>
                                      </p:cBhvr>
                                    </p:animEffect>
                                    <p:set>
                                      <p:cBhvr>
                                        <p:cTn id="354" dur="1" fill="hold">
                                          <p:stCondLst>
                                            <p:cond delay="499"/>
                                          </p:stCondLst>
                                        </p:cTn>
                                        <p:tgtEl>
                                          <p:spTgt spid="300"/>
                                        </p:tgtEl>
                                        <p:attrNameLst>
                                          <p:attrName>style.visibility</p:attrName>
                                        </p:attrNameLst>
                                      </p:cBhvr>
                                      <p:to>
                                        <p:strVal val="hidden"/>
                                      </p:to>
                                    </p:set>
                                  </p:childTnLst>
                                </p:cTn>
                              </p:par>
                              <p:par>
                                <p:cTn id="355" presetID="10" presetClass="exit" presetSubtype="0" fill="hold" nodeType="withEffect">
                                  <p:stCondLst>
                                    <p:cond delay="0"/>
                                  </p:stCondLst>
                                  <p:childTnLst>
                                    <p:animEffect transition="out" filter="fade">
                                      <p:cBhvr>
                                        <p:cTn id="356" dur="500"/>
                                        <p:tgtEl>
                                          <p:spTgt spid="282"/>
                                        </p:tgtEl>
                                      </p:cBhvr>
                                    </p:animEffect>
                                    <p:set>
                                      <p:cBhvr>
                                        <p:cTn id="357" dur="1" fill="hold">
                                          <p:stCondLst>
                                            <p:cond delay="499"/>
                                          </p:stCondLst>
                                        </p:cTn>
                                        <p:tgtEl>
                                          <p:spTgt spid="282"/>
                                        </p:tgtEl>
                                        <p:attrNameLst>
                                          <p:attrName>style.visibility</p:attrName>
                                        </p:attrNameLst>
                                      </p:cBhvr>
                                      <p:to>
                                        <p:strVal val="hidden"/>
                                      </p:to>
                                    </p:set>
                                  </p:childTnLst>
                                </p:cTn>
                              </p:par>
                              <p:par>
                                <p:cTn id="358" presetID="10" presetClass="exit" presetSubtype="0" fill="hold" grpId="1" nodeType="withEffect">
                                  <p:stCondLst>
                                    <p:cond delay="0"/>
                                  </p:stCondLst>
                                  <p:childTnLst>
                                    <p:animEffect transition="out" filter="fade">
                                      <p:cBhvr>
                                        <p:cTn id="359" dur="500"/>
                                        <p:tgtEl>
                                          <p:spTgt spid="301"/>
                                        </p:tgtEl>
                                      </p:cBhvr>
                                    </p:animEffect>
                                    <p:set>
                                      <p:cBhvr>
                                        <p:cTn id="360" dur="1" fill="hold">
                                          <p:stCondLst>
                                            <p:cond delay="499"/>
                                          </p:stCondLst>
                                        </p:cTn>
                                        <p:tgtEl>
                                          <p:spTgt spid="301"/>
                                        </p:tgtEl>
                                        <p:attrNameLst>
                                          <p:attrName>style.visibility</p:attrName>
                                        </p:attrNameLst>
                                      </p:cBhvr>
                                      <p:to>
                                        <p:strVal val="hidden"/>
                                      </p:to>
                                    </p:set>
                                  </p:childTnLst>
                                </p:cTn>
                              </p:par>
                            </p:childTnLst>
                          </p:cTn>
                        </p:par>
                        <p:par>
                          <p:cTn id="361" fill="hold">
                            <p:stCondLst>
                              <p:cond delay="500"/>
                            </p:stCondLst>
                            <p:childTnLst>
                              <p:par>
                                <p:cTn id="362" presetID="35" presetClass="path" presetSubtype="0" decel="100000" fill="hold" grpId="2" nodeType="afterEffect">
                                  <p:stCondLst>
                                    <p:cond delay="0"/>
                                  </p:stCondLst>
                                  <p:childTnLst>
                                    <p:animMotion origin="layout" path="M 3.61142E-6 8.64198E-7 L -0.14081 -0.00077 " pathEditMode="relative" rAng="0" ptsTypes="AA">
                                      <p:cBhvr>
                                        <p:cTn id="363" dur="500" spd="-100000" fill="hold"/>
                                        <p:tgtEl>
                                          <p:spTgt spid="70"/>
                                        </p:tgtEl>
                                        <p:attrNameLst>
                                          <p:attrName>ppt_x</p:attrName>
                                          <p:attrName>ppt_y</p:attrName>
                                        </p:attrNameLst>
                                      </p:cBhvr>
                                      <p:rCtr x="-7041" y="-46"/>
                                    </p:animMotion>
                                  </p:childTnLst>
                                </p:cTn>
                              </p:par>
                              <p:par>
                                <p:cTn id="364" presetID="35" presetClass="path" presetSubtype="0" decel="100000" fill="hold" nodeType="withEffect">
                                  <p:stCondLst>
                                    <p:cond delay="0"/>
                                  </p:stCondLst>
                                  <p:childTnLst>
                                    <p:animMotion origin="layout" path="M 4.92925E-6 8.64198E-7 L -0.14003 8.64198E-7 " pathEditMode="relative" rAng="0" ptsTypes="AA">
                                      <p:cBhvr>
                                        <p:cTn id="365" dur="500" spd="-100000" fill="hold"/>
                                        <p:tgtEl>
                                          <p:spTgt spid="139"/>
                                        </p:tgtEl>
                                        <p:attrNameLst>
                                          <p:attrName>ppt_x</p:attrName>
                                          <p:attrName>ppt_y</p:attrName>
                                        </p:attrNameLst>
                                      </p:cBhvr>
                                      <p:rCtr x="-7006" y="0"/>
                                    </p:animMotion>
                                  </p:childTnLst>
                                </p:cTn>
                              </p:par>
                              <p:par>
                                <p:cTn id="366" presetID="35" presetClass="path" presetSubtype="0" decel="100000" fill="hold" nodeType="withEffect">
                                  <p:stCondLst>
                                    <p:cond delay="0"/>
                                  </p:stCondLst>
                                  <p:childTnLst>
                                    <p:animMotion origin="layout" path="M 8.6379E-7 4.44444E-6 L -0.14046 4.44444E-6 " pathEditMode="relative" rAng="0" ptsTypes="AA">
                                      <p:cBhvr>
                                        <p:cTn id="367" dur="500" spd="-100000" fill="hold"/>
                                        <p:tgtEl>
                                          <p:spTgt spid="97"/>
                                        </p:tgtEl>
                                        <p:attrNameLst>
                                          <p:attrName>ppt_x</p:attrName>
                                          <p:attrName>ppt_y</p:attrName>
                                        </p:attrNameLst>
                                      </p:cBhvr>
                                      <p:rCtr x="-7023" y="0"/>
                                    </p:animMotion>
                                  </p:childTnLst>
                                </p:cTn>
                              </p:par>
                              <p:par>
                                <p:cTn id="368" presetID="35" presetClass="path" presetSubtype="0" decel="100000" fill="hold" grpId="2" nodeType="withEffect">
                                  <p:stCondLst>
                                    <p:cond delay="0"/>
                                  </p:stCondLst>
                                  <p:childTnLst>
                                    <p:animMotion origin="layout" path="M -4.63148E-6 1.48148E-6 L -0.13976 1.48148E-6 " pathEditMode="relative" rAng="0" ptsTypes="AA">
                                      <p:cBhvr>
                                        <p:cTn id="369" dur="500" spd="-100000" fill="hold"/>
                                        <p:tgtEl>
                                          <p:spTgt spid="100"/>
                                        </p:tgtEl>
                                        <p:attrNameLst>
                                          <p:attrName>ppt_x</p:attrName>
                                          <p:attrName>ppt_y</p:attrName>
                                        </p:attrNameLst>
                                      </p:cBhvr>
                                      <p:rCtr x="-6988" y="0"/>
                                    </p:animMotion>
                                  </p:childTnLst>
                                </p:cTn>
                              </p:par>
                            </p:childTnLst>
                          </p:cTn>
                        </p:par>
                        <p:par>
                          <p:cTn id="370" fill="hold">
                            <p:stCondLst>
                              <p:cond delay="1000"/>
                            </p:stCondLst>
                            <p:childTnLst>
                              <p:par>
                                <p:cTn id="371" presetID="10" presetClass="entr" presetSubtype="0" fill="hold" grpId="2" nodeType="afterEffect">
                                  <p:stCondLst>
                                    <p:cond delay="0"/>
                                  </p:stCondLst>
                                  <p:childTnLst>
                                    <p:set>
                                      <p:cBhvr>
                                        <p:cTn id="372" dur="1" fill="hold">
                                          <p:stCondLst>
                                            <p:cond delay="0"/>
                                          </p:stCondLst>
                                        </p:cTn>
                                        <p:tgtEl>
                                          <p:spTgt spid="72"/>
                                        </p:tgtEl>
                                        <p:attrNameLst>
                                          <p:attrName>style.visibility</p:attrName>
                                        </p:attrNameLst>
                                      </p:cBhvr>
                                      <p:to>
                                        <p:strVal val="visible"/>
                                      </p:to>
                                    </p:set>
                                    <p:animEffect transition="in" filter="fade">
                                      <p:cBhvr>
                                        <p:cTn id="373" dur="300"/>
                                        <p:tgtEl>
                                          <p:spTgt spid="72"/>
                                        </p:tgtEl>
                                      </p:cBhvr>
                                    </p:animEffect>
                                  </p:childTnLst>
                                </p:cTn>
                              </p:par>
                            </p:childTnLst>
                          </p:cTn>
                        </p:par>
                        <p:par>
                          <p:cTn id="374" fill="hold">
                            <p:stCondLst>
                              <p:cond delay="1300"/>
                            </p:stCondLst>
                            <p:childTnLst>
                              <p:par>
                                <p:cTn id="375" presetID="22" presetClass="entr" presetSubtype="8" fill="hold" nodeType="afterEffect">
                                  <p:stCondLst>
                                    <p:cond delay="0"/>
                                  </p:stCondLst>
                                  <p:childTnLst>
                                    <p:set>
                                      <p:cBhvr>
                                        <p:cTn id="376" dur="1" fill="hold">
                                          <p:stCondLst>
                                            <p:cond delay="0"/>
                                          </p:stCondLst>
                                        </p:cTn>
                                        <p:tgtEl>
                                          <p:spTgt spid="73"/>
                                        </p:tgtEl>
                                        <p:attrNameLst>
                                          <p:attrName>style.visibility</p:attrName>
                                        </p:attrNameLst>
                                      </p:cBhvr>
                                      <p:to>
                                        <p:strVal val="visible"/>
                                      </p:to>
                                    </p:set>
                                    <p:animEffect transition="in" filter="wipe(left)">
                                      <p:cBhvr>
                                        <p:cTn id="377" dur="300"/>
                                        <p:tgtEl>
                                          <p:spTgt spid="73"/>
                                        </p:tgtEl>
                                      </p:cBhvr>
                                    </p:animEffect>
                                  </p:childTnLst>
                                </p:cTn>
                              </p:par>
                            </p:childTnLst>
                          </p:cTn>
                        </p:par>
                        <p:par>
                          <p:cTn id="378" fill="hold">
                            <p:stCondLst>
                              <p:cond delay="1600"/>
                            </p:stCondLst>
                            <p:childTnLst>
                              <p:par>
                                <p:cTn id="379" presetID="22" presetClass="entr" presetSubtype="8" fill="hold" nodeType="afterEffect">
                                  <p:stCondLst>
                                    <p:cond delay="0"/>
                                  </p:stCondLst>
                                  <p:childTnLst>
                                    <p:set>
                                      <p:cBhvr>
                                        <p:cTn id="380" dur="1" fill="hold">
                                          <p:stCondLst>
                                            <p:cond delay="0"/>
                                          </p:stCondLst>
                                        </p:cTn>
                                        <p:tgtEl>
                                          <p:spTgt spid="74"/>
                                        </p:tgtEl>
                                        <p:attrNameLst>
                                          <p:attrName>style.visibility</p:attrName>
                                        </p:attrNameLst>
                                      </p:cBhvr>
                                      <p:to>
                                        <p:strVal val="visible"/>
                                      </p:to>
                                    </p:set>
                                    <p:animEffect transition="in" filter="wipe(left)">
                                      <p:cBhvr>
                                        <p:cTn id="381" dur="300"/>
                                        <p:tgtEl>
                                          <p:spTgt spid="74"/>
                                        </p:tgtEl>
                                      </p:cBhvr>
                                    </p:animEffect>
                                  </p:childTnLst>
                                </p:cTn>
                              </p:par>
                            </p:childTnLst>
                          </p:cTn>
                        </p:par>
                        <p:par>
                          <p:cTn id="382" fill="hold">
                            <p:stCondLst>
                              <p:cond delay="1900"/>
                            </p:stCondLst>
                            <p:childTnLst>
                              <p:par>
                                <p:cTn id="383" presetID="10" presetClass="entr" presetSubtype="0" fill="hold" grpId="2" nodeType="afterEffect">
                                  <p:stCondLst>
                                    <p:cond delay="0"/>
                                  </p:stCondLst>
                                  <p:childTnLst>
                                    <p:set>
                                      <p:cBhvr>
                                        <p:cTn id="384" dur="1" fill="hold">
                                          <p:stCondLst>
                                            <p:cond delay="0"/>
                                          </p:stCondLst>
                                        </p:cTn>
                                        <p:tgtEl>
                                          <p:spTgt spid="75"/>
                                        </p:tgtEl>
                                        <p:attrNameLst>
                                          <p:attrName>style.visibility</p:attrName>
                                        </p:attrNameLst>
                                      </p:cBhvr>
                                      <p:to>
                                        <p:strVal val="visible"/>
                                      </p:to>
                                    </p:set>
                                    <p:animEffect transition="in" filter="fade">
                                      <p:cBhvr>
                                        <p:cTn id="385" dur="300"/>
                                        <p:tgtEl>
                                          <p:spTgt spid="75"/>
                                        </p:tgtEl>
                                      </p:cBhvr>
                                    </p:animEffect>
                                  </p:childTnLst>
                                </p:cTn>
                              </p:par>
                              <p:par>
                                <p:cTn id="386" presetID="10" presetClass="entr" presetSubtype="0" fill="hold" nodeType="withEffect">
                                  <p:stCondLst>
                                    <p:cond delay="0"/>
                                  </p:stCondLst>
                                  <p:childTnLst>
                                    <p:set>
                                      <p:cBhvr>
                                        <p:cTn id="387" dur="1" fill="hold">
                                          <p:stCondLst>
                                            <p:cond delay="0"/>
                                          </p:stCondLst>
                                        </p:cTn>
                                        <p:tgtEl>
                                          <p:spTgt spid="138"/>
                                        </p:tgtEl>
                                        <p:attrNameLst>
                                          <p:attrName>style.visibility</p:attrName>
                                        </p:attrNameLst>
                                      </p:cBhvr>
                                      <p:to>
                                        <p:strVal val="visible"/>
                                      </p:to>
                                    </p:set>
                                    <p:animEffect transition="in" filter="fade">
                                      <p:cBhvr>
                                        <p:cTn id="388" dur="300"/>
                                        <p:tgtEl>
                                          <p:spTgt spid="138"/>
                                        </p:tgtEl>
                                      </p:cBhvr>
                                    </p:animEffect>
                                  </p:childTnLst>
                                </p:cTn>
                              </p:par>
                            </p:childTnLst>
                          </p:cTn>
                        </p:par>
                        <p:par>
                          <p:cTn id="389" fill="hold">
                            <p:stCondLst>
                              <p:cond delay="2200"/>
                            </p:stCondLst>
                            <p:childTnLst>
                              <p:par>
                                <p:cTn id="390" presetID="10" presetClass="entr" presetSubtype="0" fill="hold" nodeType="afterEffect">
                                  <p:stCondLst>
                                    <p:cond delay="0"/>
                                  </p:stCondLst>
                                  <p:childTnLst>
                                    <p:set>
                                      <p:cBhvr>
                                        <p:cTn id="391" dur="1" fill="hold">
                                          <p:stCondLst>
                                            <p:cond delay="0"/>
                                          </p:stCondLst>
                                        </p:cTn>
                                        <p:tgtEl>
                                          <p:spTgt spid="101"/>
                                        </p:tgtEl>
                                        <p:attrNameLst>
                                          <p:attrName>style.visibility</p:attrName>
                                        </p:attrNameLst>
                                      </p:cBhvr>
                                      <p:to>
                                        <p:strVal val="visible"/>
                                      </p:to>
                                    </p:set>
                                    <p:animEffect transition="in" filter="fade">
                                      <p:cBhvr>
                                        <p:cTn id="392" dur="300"/>
                                        <p:tgtEl>
                                          <p:spTgt spid="101"/>
                                        </p:tgtEl>
                                      </p:cBhvr>
                                    </p:animEffect>
                                  </p:childTnLst>
                                </p:cTn>
                              </p:par>
                              <p:par>
                                <p:cTn id="393" presetID="10" presetClass="entr" presetSubtype="0" fill="hold" grpId="2" nodeType="withEffect">
                                  <p:stCondLst>
                                    <p:cond delay="0"/>
                                  </p:stCondLst>
                                  <p:childTnLst>
                                    <p:set>
                                      <p:cBhvr>
                                        <p:cTn id="394" dur="1" fill="hold">
                                          <p:stCondLst>
                                            <p:cond delay="0"/>
                                          </p:stCondLst>
                                        </p:cTn>
                                        <p:tgtEl>
                                          <p:spTgt spid="104"/>
                                        </p:tgtEl>
                                        <p:attrNameLst>
                                          <p:attrName>style.visibility</p:attrName>
                                        </p:attrNameLst>
                                      </p:cBhvr>
                                      <p:to>
                                        <p:strVal val="visible"/>
                                      </p:to>
                                    </p:set>
                                    <p:animEffect transition="in" filter="fade">
                                      <p:cBhvr>
                                        <p:cTn id="395" dur="300"/>
                                        <p:tgtEl>
                                          <p:spTgt spid="104"/>
                                        </p:tgtEl>
                                      </p:cBhvr>
                                    </p:animEffect>
                                  </p:childTnLst>
                                </p:cTn>
                              </p:par>
                            </p:childTnLst>
                          </p:cTn>
                        </p:par>
                        <p:par>
                          <p:cTn id="396" fill="hold">
                            <p:stCondLst>
                              <p:cond delay="2500"/>
                            </p:stCondLst>
                            <p:childTnLst>
                              <p:par>
                                <p:cTn id="397" presetID="10" presetClass="exit" presetSubtype="0" fill="hold" grpId="3" nodeType="afterEffect">
                                  <p:stCondLst>
                                    <p:cond delay="300"/>
                                  </p:stCondLst>
                                  <p:childTnLst>
                                    <p:animEffect transition="out" filter="fade">
                                      <p:cBhvr>
                                        <p:cTn id="398" dur="300"/>
                                        <p:tgtEl>
                                          <p:spTgt spid="72"/>
                                        </p:tgtEl>
                                      </p:cBhvr>
                                    </p:animEffect>
                                    <p:set>
                                      <p:cBhvr>
                                        <p:cTn id="399" dur="1" fill="hold">
                                          <p:stCondLst>
                                            <p:cond delay="299"/>
                                          </p:stCondLst>
                                        </p:cTn>
                                        <p:tgtEl>
                                          <p:spTgt spid="72"/>
                                        </p:tgtEl>
                                        <p:attrNameLst>
                                          <p:attrName>style.visibility</p:attrName>
                                        </p:attrNameLst>
                                      </p:cBhvr>
                                      <p:to>
                                        <p:strVal val="hidden"/>
                                      </p:to>
                                    </p:set>
                                  </p:childTnLst>
                                </p:cTn>
                              </p:par>
                              <p:par>
                                <p:cTn id="400" presetID="10" presetClass="exit" presetSubtype="0" fill="hold" grpId="3" nodeType="withEffect">
                                  <p:stCondLst>
                                    <p:cond delay="300"/>
                                  </p:stCondLst>
                                  <p:childTnLst>
                                    <p:animEffect transition="out" filter="fade">
                                      <p:cBhvr>
                                        <p:cTn id="401" dur="300"/>
                                        <p:tgtEl>
                                          <p:spTgt spid="70"/>
                                        </p:tgtEl>
                                      </p:cBhvr>
                                    </p:animEffect>
                                    <p:set>
                                      <p:cBhvr>
                                        <p:cTn id="402" dur="1" fill="hold">
                                          <p:stCondLst>
                                            <p:cond delay="299"/>
                                          </p:stCondLst>
                                        </p:cTn>
                                        <p:tgtEl>
                                          <p:spTgt spid="70"/>
                                        </p:tgtEl>
                                        <p:attrNameLst>
                                          <p:attrName>style.visibility</p:attrName>
                                        </p:attrNameLst>
                                      </p:cBhvr>
                                      <p:to>
                                        <p:strVal val="hidden"/>
                                      </p:to>
                                    </p:set>
                                  </p:childTnLst>
                                </p:cTn>
                              </p:par>
                              <p:par>
                                <p:cTn id="403" presetID="10" presetClass="exit" presetSubtype="0" fill="hold" nodeType="withEffect">
                                  <p:stCondLst>
                                    <p:cond delay="300"/>
                                  </p:stCondLst>
                                  <p:childTnLst>
                                    <p:animEffect transition="out" filter="fade">
                                      <p:cBhvr>
                                        <p:cTn id="404" dur="300"/>
                                        <p:tgtEl>
                                          <p:spTgt spid="139"/>
                                        </p:tgtEl>
                                      </p:cBhvr>
                                    </p:animEffect>
                                    <p:set>
                                      <p:cBhvr>
                                        <p:cTn id="405" dur="1" fill="hold">
                                          <p:stCondLst>
                                            <p:cond delay="299"/>
                                          </p:stCondLst>
                                        </p:cTn>
                                        <p:tgtEl>
                                          <p:spTgt spid="139"/>
                                        </p:tgtEl>
                                        <p:attrNameLst>
                                          <p:attrName>style.visibility</p:attrName>
                                        </p:attrNameLst>
                                      </p:cBhvr>
                                      <p:to>
                                        <p:strVal val="hidden"/>
                                      </p:to>
                                    </p:set>
                                  </p:childTnLst>
                                </p:cTn>
                              </p:par>
                              <p:par>
                                <p:cTn id="406" presetID="10" presetClass="exit" presetSubtype="0" fill="hold" nodeType="withEffect">
                                  <p:stCondLst>
                                    <p:cond delay="300"/>
                                  </p:stCondLst>
                                  <p:childTnLst>
                                    <p:animEffect transition="out" filter="fade">
                                      <p:cBhvr>
                                        <p:cTn id="407" dur="300"/>
                                        <p:tgtEl>
                                          <p:spTgt spid="73"/>
                                        </p:tgtEl>
                                      </p:cBhvr>
                                    </p:animEffect>
                                    <p:set>
                                      <p:cBhvr>
                                        <p:cTn id="408" dur="1" fill="hold">
                                          <p:stCondLst>
                                            <p:cond delay="299"/>
                                          </p:stCondLst>
                                        </p:cTn>
                                        <p:tgtEl>
                                          <p:spTgt spid="73"/>
                                        </p:tgtEl>
                                        <p:attrNameLst>
                                          <p:attrName>style.visibility</p:attrName>
                                        </p:attrNameLst>
                                      </p:cBhvr>
                                      <p:to>
                                        <p:strVal val="hidden"/>
                                      </p:to>
                                    </p:set>
                                  </p:childTnLst>
                                </p:cTn>
                              </p:par>
                              <p:par>
                                <p:cTn id="409" presetID="10" presetClass="exit" presetSubtype="0" fill="hold" nodeType="withEffect">
                                  <p:stCondLst>
                                    <p:cond delay="300"/>
                                  </p:stCondLst>
                                  <p:childTnLst>
                                    <p:animEffect transition="out" filter="fade">
                                      <p:cBhvr>
                                        <p:cTn id="410" dur="300"/>
                                        <p:tgtEl>
                                          <p:spTgt spid="74"/>
                                        </p:tgtEl>
                                      </p:cBhvr>
                                    </p:animEffect>
                                    <p:set>
                                      <p:cBhvr>
                                        <p:cTn id="411" dur="1" fill="hold">
                                          <p:stCondLst>
                                            <p:cond delay="299"/>
                                          </p:stCondLst>
                                        </p:cTn>
                                        <p:tgtEl>
                                          <p:spTgt spid="74"/>
                                        </p:tgtEl>
                                        <p:attrNameLst>
                                          <p:attrName>style.visibility</p:attrName>
                                        </p:attrNameLst>
                                      </p:cBhvr>
                                      <p:to>
                                        <p:strVal val="hidden"/>
                                      </p:to>
                                    </p:set>
                                  </p:childTnLst>
                                </p:cTn>
                              </p:par>
                              <p:par>
                                <p:cTn id="412" presetID="10" presetClass="exit" presetSubtype="0" fill="hold" nodeType="withEffect">
                                  <p:stCondLst>
                                    <p:cond delay="300"/>
                                  </p:stCondLst>
                                  <p:childTnLst>
                                    <p:animEffect transition="out" filter="fade">
                                      <p:cBhvr>
                                        <p:cTn id="413" dur="300"/>
                                        <p:tgtEl>
                                          <p:spTgt spid="97"/>
                                        </p:tgtEl>
                                      </p:cBhvr>
                                    </p:animEffect>
                                    <p:set>
                                      <p:cBhvr>
                                        <p:cTn id="414" dur="1" fill="hold">
                                          <p:stCondLst>
                                            <p:cond delay="299"/>
                                          </p:stCondLst>
                                        </p:cTn>
                                        <p:tgtEl>
                                          <p:spTgt spid="97"/>
                                        </p:tgtEl>
                                        <p:attrNameLst>
                                          <p:attrName>style.visibility</p:attrName>
                                        </p:attrNameLst>
                                      </p:cBhvr>
                                      <p:to>
                                        <p:strVal val="hidden"/>
                                      </p:to>
                                    </p:set>
                                  </p:childTnLst>
                                </p:cTn>
                              </p:par>
                              <p:par>
                                <p:cTn id="415" presetID="10" presetClass="exit" presetSubtype="0" fill="hold" grpId="3" nodeType="withEffect">
                                  <p:stCondLst>
                                    <p:cond delay="300"/>
                                  </p:stCondLst>
                                  <p:childTnLst>
                                    <p:animEffect transition="out" filter="fade">
                                      <p:cBhvr>
                                        <p:cTn id="416" dur="300"/>
                                        <p:tgtEl>
                                          <p:spTgt spid="100"/>
                                        </p:tgtEl>
                                      </p:cBhvr>
                                    </p:animEffect>
                                    <p:set>
                                      <p:cBhvr>
                                        <p:cTn id="417" dur="1" fill="hold">
                                          <p:stCondLst>
                                            <p:cond delay="299"/>
                                          </p:stCondLst>
                                        </p:cTn>
                                        <p:tgtEl>
                                          <p:spTgt spid="100"/>
                                        </p:tgtEl>
                                        <p:attrNameLst>
                                          <p:attrName>style.visibility</p:attrName>
                                        </p:attrNameLst>
                                      </p:cBhvr>
                                      <p:to>
                                        <p:strVal val="hidden"/>
                                      </p:to>
                                    </p:set>
                                  </p:childTnLst>
                                </p:cTn>
                              </p:par>
                              <p:par>
                                <p:cTn id="418" presetID="35" presetClass="path" presetSubtype="0" decel="100000" fill="hold" grpId="3" nodeType="withEffect">
                                  <p:stCondLst>
                                    <p:cond delay="300"/>
                                  </p:stCondLst>
                                  <p:childTnLst>
                                    <p:animMotion origin="layout" path="M 1.02005E-6 8.64198E-7 L -0.28266 8.64198E-7 " pathEditMode="relative" rAng="0" ptsTypes="AA">
                                      <p:cBhvr>
                                        <p:cTn id="419" dur="500" fill="hold"/>
                                        <p:tgtEl>
                                          <p:spTgt spid="75"/>
                                        </p:tgtEl>
                                        <p:attrNameLst>
                                          <p:attrName>ppt_x</p:attrName>
                                          <p:attrName>ppt_y</p:attrName>
                                        </p:attrNameLst>
                                      </p:cBhvr>
                                      <p:rCtr x="-14133" y="0"/>
                                    </p:animMotion>
                                  </p:childTnLst>
                                </p:cTn>
                              </p:par>
                              <p:par>
                                <p:cTn id="420" presetID="35" presetClass="path" presetSubtype="0" decel="100000" fill="hold" nodeType="withEffect">
                                  <p:stCondLst>
                                    <p:cond delay="300"/>
                                  </p:stCondLst>
                                  <p:childTnLst>
                                    <p:animMotion origin="layout" path="M 4.20696E-6 8.64198E-7 L -0.28275 8.64198E-7 " pathEditMode="relative" rAng="0" ptsTypes="AA">
                                      <p:cBhvr>
                                        <p:cTn id="421" dur="500" fill="hold"/>
                                        <p:tgtEl>
                                          <p:spTgt spid="138"/>
                                        </p:tgtEl>
                                        <p:attrNameLst>
                                          <p:attrName>ppt_x</p:attrName>
                                          <p:attrName>ppt_y</p:attrName>
                                        </p:attrNameLst>
                                      </p:cBhvr>
                                      <p:rCtr x="-14142" y="0"/>
                                    </p:animMotion>
                                  </p:childTnLst>
                                </p:cTn>
                              </p:par>
                              <p:par>
                                <p:cTn id="422" presetID="35" presetClass="path" presetSubtype="0" decel="100000" fill="hold" nodeType="withEffect">
                                  <p:stCondLst>
                                    <p:cond delay="300"/>
                                  </p:stCondLst>
                                  <p:childTnLst>
                                    <p:animMotion origin="layout" path="M 1.02005E-6 4.44444E-6 L -0.28266 4.44444E-6 " pathEditMode="relative" rAng="0" ptsTypes="AA">
                                      <p:cBhvr>
                                        <p:cTn id="423" dur="500" fill="hold"/>
                                        <p:tgtEl>
                                          <p:spTgt spid="101"/>
                                        </p:tgtEl>
                                        <p:attrNameLst>
                                          <p:attrName>ppt_x</p:attrName>
                                          <p:attrName>ppt_y</p:attrName>
                                        </p:attrNameLst>
                                      </p:cBhvr>
                                      <p:rCtr x="-14133" y="0"/>
                                    </p:animMotion>
                                  </p:childTnLst>
                                </p:cTn>
                              </p:par>
                              <p:par>
                                <p:cTn id="424" presetID="35" presetClass="path" presetSubtype="0" decel="100000" fill="hold" grpId="3" nodeType="withEffect">
                                  <p:stCondLst>
                                    <p:cond delay="300"/>
                                  </p:stCondLst>
                                  <p:childTnLst>
                                    <p:animMotion origin="layout" path="M -4.47521E-6 1.48148E-6 L -0.28196 1.48148E-6 " pathEditMode="relative" rAng="0" ptsTypes="AA">
                                      <p:cBhvr>
                                        <p:cTn id="425" dur="500" fill="hold"/>
                                        <p:tgtEl>
                                          <p:spTgt spid="104"/>
                                        </p:tgtEl>
                                        <p:attrNameLst>
                                          <p:attrName>ppt_x</p:attrName>
                                          <p:attrName>ppt_y</p:attrName>
                                        </p:attrNameLst>
                                      </p:cBhvr>
                                      <p:rCtr x="-14098" y="0"/>
                                    </p:animMotion>
                                  </p:childTnLst>
                                </p:cTn>
                              </p:par>
                            </p:childTnLst>
                          </p:cTn>
                        </p:par>
                        <p:par>
                          <p:cTn id="426" fill="hold">
                            <p:stCondLst>
                              <p:cond delay="3300"/>
                            </p:stCondLst>
                            <p:childTnLst>
                              <p:par>
                                <p:cTn id="427" presetID="10" presetClass="entr" presetSubtype="0" fill="hold" nodeType="afterEffect">
                                  <p:stCondLst>
                                    <p:cond delay="0"/>
                                  </p:stCondLst>
                                  <p:childTnLst>
                                    <p:set>
                                      <p:cBhvr>
                                        <p:cTn id="428" dur="1" fill="hold">
                                          <p:stCondLst>
                                            <p:cond delay="0"/>
                                          </p:stCondLst>
                                        </p:cTn>
                                        <p:tgtEl>
                                          <p:spTgt spid="318"/>
                                        </p:tgtEl>
                                        <p:attrNameLst>
                                          <p:attrName>style.visibility</p:attrName>
                                        </p:attrNameLst>
                                      </p:cBhvr>
                                      <p:to>
                                        <p:strVal val="visible"/>
                                      </p:to>
                                    </p:set>
                                    <p:animEffect transition="in" filter="fade">
                                      <p:cBhvr>
                                        <p:cTn id="429" dur="300"/>
                                        <p:tgtEl>
                                          <p:spTgt spid="318"/>
                                        </p:tgtEl>
                                      </p:cBhvr>
                                    </p:animEffect>
                                  </p:childTnLst>
                                </p:cTn>
                              </p:par>
                            </p:childTnLst>
                          </p:cTn>
                        </p:par>
                        <p:par>
                          <p:cTn id="430" fill="hold">
                            <p:stCondLst>
                              <p:cond delay="3600"/>
                            </p:stCondLst>
                            <p:childTnLst>
                              <p:par>
                                <p:cTn id="431" presetID="2" presetClass="entr" presetSubtype="4" decel="100000" fill="hold" nodeType="afterEffect">
                                  <p:stCondLst>
                                    <p:cond delay="0"/>
                                  </p:stCondLst>
                                  <p:childTnLst>
                                    <p:set>
                                      <p:cBhvr>
                                        <p:cTn id="432" dur="1" fill="hold">
                                          <p:stCondLst>
                                            <p:cond delay="0"/>
                                          </p:stCondLst>
                                        </p:cTn>
                                        <p:tgtEl>
                                          <p:spTgt spid="312"/>
                                        </p:tgtEl>
                                        <p:attrNameLst>
                                          <p:attrName>style.visibility</p:attrName>
                                        </p:attrNameLst>
                                      </p:cBhvr>
                                      <p:to>
                                        <p:strVal val="visible"/>
                                      </p:to>
                                    </p:set>
                                    <p:anim calcmode="lin" valueType="num">
                                      <p:cBhvr additive="base">
                                        <p:cTn id="433" dur="300" fill="hold"/>
                                        <p:tgtEl>
                                          <p:spTgt spid="312"/>
                                        </p:tgtEl>
                                        <p:attrNameLst>
                                          <p:attrName>ppt_x</p:attrName>
                                        </p:attrNameLst>
                                      </p:cBhvr>
                                      <p:tavLst>
                                        <p:tav tm="0">
                                          <p:val>
                                            <p:strVal val="#ppt_x"/>
                                          </p:val>
                                        </p:tav>
                                        <p:tav tm="100000">
                                          <p:val>
                                            <p:strVal val="#ppt_x"/>
                                          </p:val>
                                        </p:tav>
                                      </p:tavLst>
                                    </p:anim>
                                    <p:anim calcmode="lin" valueType="num">
                                      <p:cBhvr additive="base">
                                        <p:cTn id="434" dur="300" fill="hold"/>
                                        <p:tgtEl>
                                          <p:spTgt spid="312"/>
                                        </p:tgtEl>
                                        <p:attrNameLst>
                                          <p:attrName>ppt_y</p:attrName>
                                        </p:attrNameLst>
                                      </p:cBhvr>
                                      <p:tavLst>
                                        <p:tav tm="0">
                                          <p:val>
                                            <p:strVal val="1+#ppt_h/2"/>
                                          </p:val>
                                        </p:tav>
                                        <p:tav tm="100000">
                                          <p:val>
                                            <p:strVal val="#ppt_y"/>
                                          </p:val>
                                        </p:tav>
                                      </p:tavLst>
                                    </p:anim>
                                  </p:childTnLst>
                                </p:cTn>
                              </p:par>
                            </p:childTnLst>
                          </p:cTn>
                        </p:par>
                      </p:childTnLst>
                    </p:cTn>
                  </p:par>
                  <p:par>
                    <p:cTn id="435" fill="hold">
                      <p:stCondLst>
                        <p:cond delay="indefinite"/>
                      </p:stCondLst>
                      <p:childTnLst>
                        <p:par>
                          <p:cTn id="436" fill="hold">
                            <p:stCondLst>
                              <p:cond delay="0"/>
                            </p:stCondLst>
                            <p:childTnLst>
                              <p:par>
                                <p:cTn id="437" presetID="10" presetClass="entr" presetSubtype="0" fill="hold" grpId="0" nodeType="clickEffect">
                                  <p:stCondLst>
                                    <p:cond delay="0"/>
                                  </p:stCondLst>
                                  <p:childTnLst>
                                    <p:set>
                                      <p:cBhvr>
                                        <p:cTn id="438" dur="1" fill="hold">
                                          <p:stCondLst>
                                            <p:cond delay="0"/>
                                          </p:stCondLst>
                                        </p:cTn>
                                        <p:tgtEl>
                                          <p:spTgt spid="319"/>
                                        </p:tgtEl>
                                        <p:attrNameLst>
                                          <p:attrName>style.visibility</p:attrName>
                                        </p:attrNameLst>
                                      </p:cBhvr>
                                      <p:to>
                                        <p:strVal val="visible"/>
                                      </p:to>
                                    </p:set>
                                    <p:animEffect transition="in" filter="fade">
                                      <p:cBhvr>
                                        <p:cTn id="439" dur="300"/>
                                        <p:tgtEl>
                                          <p:spTgt spid="319"/>
                                        </p:tgtEl>
                                      </p:cBhvr>
                                    </p:animEffect>
                                  </p:childTnLst>
                                </p:cTn>
                              </p:par>
                            </p:childTnLst>
                          </p:cTn>
                        </p:par>
                      </p:childTnLst>
                    </p:cTn>
                  </p:par>
                  <p:par>
                    <p:cTn id="440" fill="hold">
                      <p:stCondLst>
                        <p:cond delay="indefinite"/>
                      </p:stCondLst>
                      <p:childTnLst>
                        <p:par>
                          <p:cTn id="441" fill="hold">
                            <p:stCondLst>
                              <p:cond delay="0"/>
                            </p:stCondLst>
                            <p:childTnLst>
                              <p:par>
                                <p:cTn id="442" presetID="63" presetClass="path" presetSubtype="0" decel="100000" fill="hold" nodeType="clickEffect">
                                  <p:stCondLst>
                                    <p:cond delay="0"/>
                                  </p:stCondLst>
                                  <p:childTnLst>
                                    <p:animMotion origin="layout" path="M 0 0 L 0.25 0 E" pathEditMode="relative" ptsTypes="">
                                      <p:cBhvr>
                                        <p:cTn id="443" dur="500" fill="hold"/>
                                        <p:tgtEl>
                                          <p:spTgt spid="312"/>
                                        </p:tgtEl>
                                        <p:attrNameLst>
                                          <p:attrName>ppt_x</p:attrName>
                                          <p:attrName>ppt_y</p:attrName>
                                        </p:attrNameLst>
                                      </p:cBhvr>
                                    </p:animMotion>
                                  </p:childTnLst>
                                </p:cTn>
                              </p:par>
                              <p:par>
                                <p:cTn id="444" presetID="2" presetClass="entr" presetSubtype="4" decel="100000" fill="hold" grpId="0" nodeType="withEffect">
                                  <p:stCondLst>
                                    <p:cond delay="0"/>
                                  </p:stCondLst>
                                  <p:childTnLst>
                                    <p:set>
                                      <p:cBhvr>
                                        <p:cTn id="445" dur="1" fill="hold">
                                          <p:stCondLst>
                                            <p:cond delay="0"/>
                                          </p:stCondLst>
                                        </p:cTn>
                                        <p:tgtEl>
                                          <p:spTgt spid="320"/>
                                        </p:tgtEl>
                                        <p:attrNameLst>
                                          <p:attrName>style.visibility</p:attrName>
                                        </p:attrNameLst>
                                      </p:cBhvr>
                                      <p:to>
                                        <p:strVal val="visible"/>
                                      </p:to>
                                    </p:set>
                                    <p:anim calcmode="lin" valueType="num">
                                      <p:cBhvr additive="base">
                                        <p:cTn id="446" dur="500" fill="hold"/>
                                        <p:tgtEl>
                                          <p:spTgt spid="320"/>
                                        </p:tgtEl>
                                        <p:attrNameLst>
                                          <p:attrName>ppt_x</p:attrName>
                                        </p:attrNameLst>
                                      </p:cBhvr>
                                      <p:tavLst>
                                        <p:tav tm="0">
                                          <p:val>
                                            <p:strVal val="#ppt_x"/>
                                          </p:val>
                                        </p:tav>
                                        <p:tav tm="100000">
                                          <p:val>
                                            <p:strVal val="#ppt_x"/>
                                          </p:val>
                                        </p:tav>
                                      </p:tavLst>
                                    </p:anim>
                                    <p:anim calcmode="lin" valueType="num">
                                      <p:cBhvr additive="base">
                                        <p:cTn id="447" dur="500" fill="hold"/>
                                        <p:tgtEl>
                                          <p:spTgt spid="320"/>
                                        </p:tgtEl>
                                        <p:attrNameLst>
                                          <p:attrName>ppt_y</p:attrName>
                                        </p:attrNameLst>
                                      </p:cBhvr>
                                      <p:tavLst>
                                        <p:tav tm="0">
                                          <p:val>
                                            <p:strVal val="1+#ppt_h/2"/>
                                          </p:val>
                                        </p:tav>
                                        <p:tav tm="100000">
                                          <p:val>
                                            <p:strVal val="#ppt_y"/>
                                          </p:val>
                                        </p:tav>
                                      </p:tavLst>
                                    </p:anim>
                                  </p:childTnLst>
                                </p:cTn>
                              </p:par>
                            </p:childTnLst>
                          </p:cTn>
                        </p:par>
                      </p:childTnLst>
                    </p:cTn>
                  </p:par>
                  <p:par>
                    <p:cTn id="448" fill="hold">
                      <p:stCondLst>
                        <p:cond delay="indefinite"/>
                      </p:stCondLst>
                      <p:childTnLst>
                        <p:par>
                          <p:cTn id="449" fill="hold">
                            <p:stCondLst>
                              <p:cond delay="0"/>
                            </p:stCondLst>
                            <p:childTnLst>
                              <p:par>
                                <p:cTn id="450" presetID="10" presetClass="exit" presetSubtype="0" fill="hold" nodeType="clickEffect">
                                  <p:stCondLst>
                                    <p:cond delay="0"/>
                                  </p:stCondLst>
                                  <p:childTnLst>
                                    <p:animEffect transition="out" filter="fade">
                                      <p:cBhvr>
                                        <p:cTn id="451" dur="300"/>
                                        <p:tgtEl>
                                          <p:spTgt spid="318"/>
                                        </p:tgtEl>
                                      </p:cBhvr>
                                    </p:animEffect>
                                    <p:set>
                                      <p:cBhvr>
                                        <p:cTn id="452" dur="1" fill="hold">
                                          <p:stCondLst>
                                            <p:cond delay="299"/>
                                          </p:stCondLst>
                                        </p:cTn>
                                        <p:tgtEl>
                                          <p:spTgt spid="318"/>
                                        </p:tgtEl>
                                        <p:attrNameLst>
                                          <p:attrName>style.visibility</p:attrName>
                                        </p:attrNameLst>
                                      </p:cBhvr>
                                      <p:to>
                                        <p:strVal val="hidden"/>
                                      </p:to>
                                    </p:set>
                                  </p:childTnLst>
                                </p:cTn>
                              </p:par>
                              <p:par>
                                <p:cTn id="453" presetID="10" presetClass="exit" presetSubtype="0" fill="hold" nodeType="withEffect">
                                  <p:stCondLst>
                                    <p:cond delay="0"/>
                                  </p:stCondLst>
                                  <p:childTnLst>
                                    <p:animEffect transition="out" filter="fade">
                                      <p:cBhvr>
                                        <p:cTn id="454" dur="300"/>
                                        <p:tgtEl>
                                          <p:spTgt spid="312"/>
                                        </p:tgtEl>
                                      </p:cBhvr>
                                    </p:animEffect>
                                    <p:set>
                                      <p:cBhvr>
                                        <p:cTn id="455" dur="1" fill="hold">
                                          <p:stCondLst>
                                            <p:cond delay="299"/>
                                          </p:stCondLst>
                                        </p:cTn>
                                        <p:tgtEl>
                                          <p:spTgt spid="312"/>
                                        </p:tgtEl>
                                        <p:attrNameLst>
                                          <p:attrName>style.visibility</p:attrName>
                                        </p:attrNameLst>
                                      </p:cBhvr>
                                      <p:to>
                                        <p:strVal val="hidden"/>
                                      </p:to>
                                    </p:set>
                                  </p:childTnLst>
                                </p:cTn>
                              </p:par>
                              <p:par>
                                <p:cTn id="456" presetID="10" presetClass="exit" presetSubtype="0" fill="hold" grpId="1" nodeType="withEffect">
                                  <p:stCondLst>
                                    <p:cond delay="0"/>
                                  </p:stCondLst>
                                  <p:childTnLst>
                                    <p:animEffect transition="out" filter="fade">
                                      <p:cBhvr>
                                        <p:cTn id="457" dur="300"/>
                                        <p:tgtEl>
                                          <p:spTgt spid="319"/>
                                        </p:tgtEl>
                                      </p:cBhvr>
                                    </p:animEffect>
                                    <p:set>
                                      <p:cBhvr>
                                        <p:cTn id="458" dur="1" fill="hold">
                                          <p:stCondLst>
                                            <p:cond delay="299"/>
                                          </p:stCondLst>
                                        </p:cTn>
                                        <p:tgtEl>
                                          <p:spTgt spid="319"/>
                                        </p:tgtEl>
                                        <p:attrNameLst>
                                          <p:attrName>style.visibility</p:attrName>
                                        </p:attrNameLst>
                                      </p:cBhvr>
                                      <p:to>
                                        <p:strVal val="hidden"/>
                                      </p:to>
                                    </p:set>
                                  </p:childTnLst>
                                </p:cTn>
                              </p:par>
                              <p:par>
                                <p:cTn id="459" presetID="10" presetClass="exit" presetSubtype="0" fill="hold" grpId="1" nodeType="withEffect">
                                  <p:stCondLst>
                                    <p:cond delay="0"/>
                                  </p:stCondLst>
                                  <p:childTnLst>
                                    <p:animEffect transition="out" filter="fade">
                                      <p:cBhvr>
                                        <p:cTn id="460" dur="300"/>
                                        <p:tgtEl>
                                          <p:spTgt spid="320"/>
                                        </p:tgtEl>
                                      </p:cBhvr>
                                    </p:animEffect>
                                    <p:set>
                                      <p:cBhvr>
                                        <p:cTn id="461" dur="1" fill="hold">
                                          <p:stCondLst>
                                            <p:cond delay="299"/>
                                          </p:stCondLst>
                                        </p:cTn>
                                        <p:tgtEl>
                                          <p:spTgt spid="320"/>
                                        </p:tgtEl>
                                        <p:attrNameLst>
                                          <p:attrName>style.visibility</p:attrName>
                                        </p:attrNameLst>
                                      </p:cBhvr>
                                      <p:to>
                                        <p:strVal val="hidden"/>
                                      </p:to>
                                    </p:set>
                                  </p:childTnLst>
                                </p:cTn>
                              </p:par>
                            </p:childTnLst>
                          </p:cTn>
                        </p:par>
                        <p:par>
                          <p:cTn id="462" fill="hold">
                            <p:stCondLst>
                              <p:cond delay="300"/>
                            </p:stCondLst>
                            <p:childTnLst>
                              <p:par>
                                <p:cTn id="463" presetID="35" presetClass="path" presetSubtype="0" decel="100000" fill="hold" grpId="4" nodeType="afterEffect">
                                  <p:stCondLst>
                                    <p:cond delay="0"/>
                                  </p:stCondLst>
                                  <p:childTnLst>
                                    <p:animMotion origin="layout" path="M 1.02005E-6 8.64198E-7 L -0.28266 8.64198E-7 " pathEditMode="relative" rAng="0" ptsTypes="AA">
                                      <p:cBhvr>
                                        <p:cTn id="464" dur="500" spd="-100000" fill="hold"/>
                                        <p:tgtEl>
                                          <p:spTgt spid="75"/>
                                        </p:tgtEl>
                                        <p:attrNameLst>
                                          <p:attrName>ppt_x</p:attrName>
                                          <p:attrName>ppt_y</p:attrName>
                                        </p:attrNameLst>
                                      </p:cBhvr>
                                      <p:rCtr x="-14133" y="0"/>
                                    </p:animMotion>
                                  </p:childTnLst>
                                </p:cTn>
                              </p:par>
                              <p:par>
                                <p:cTn id="465" presetID="35" presetClass="path" presetSubtype="0" decel="100000" fill="hold" nodeType="withEffect">
                                  <p:stCondLst>
                                    <p:cond delay="0"/>
                                  </p:stCondLst>
                                  <p:childTnLst>
                                    <p:animMotion origin="layout" path="M 4.20696E-6 8.64198E-7 L -0.28275 8.64198E-7 " pathEditMode="relative" rAng="0" ptsTypes="AA">
                                      <p:cBhvr>
                                        <p:cTn id="466" dur="500" spd="-100000" fill="hold"/>
                                        <p:tgtEl>
                                          <p:spTgt spid="138"/>
                                        </p:tgtEl>
                                        <p:attrNameLst>
                                          <p:attrName>ppt_x</p:attrName>
                                          <p:attrName>ppt_y</p:attrName>
                                        </p:attrNameLst>
                                      </p:cBhvr>
                                      <p:rCtr x="-14142" y="0"/>
                                    </p:animMotion>
                                  </p:childTnLst>
                                </p:cTn>
                              </p:par>
                              <p:par>
                                <p:cTn id="467" presetID="35" presetClass="path" presetSubtype="0" decel="100000" fill="hold" nodeType="withEffect">
                                  <p:stCondLst>
                                    <p:cond delay="0"/>
                                  </p:stCondLst>
                                  <p:childTnLst>
                                    <p:animMotion origin="layout" path="M 1.02005E-6 4.44444E-6 L -0.28266 4.44444E-6 " pathEditMode="relative" rAng="0" ptsTypes="AA">
                                      <p:cBhvr>
                                        <p:cTn id="468" dur="500" spd="-100000" fill="hold"/>
                                        <p:tgtEl>
                                          <p:spTgt spid="101"/>
                                        </p:tgtEl>
                                        <p:attrNameLst>
                                          <p:attrName>ppt_x</p:attrName>
                                          <p:attrName>ppt_y</p:attrName>
                                        </p:attrNameLst>
                                      </p:cBhvr>
                                      <p:rCtr x="-14133" y="0"/>
                                    </p:animMotion>
                                  </p:childTnLst>
                                </p:cTn>
                              </p:par>
                              <p:par>
                                <p:cTn id="469" presetID="35" presetClass="path" presetSubtype="0" decel="100000" fill="hold" grpId="4" nodeType="withEffect">
                                  <p:stCondLst>
                                    <p:cond delay="0"/>
                                  </p:stCondLst>
                                  <p:childTnLst>
                                    <p:animMotion origin="layout" path="M -4.47521E-6 1.48148E-6 L -0.28196 1.48148E-6 " pathEditMode="relative" rAng="0" ptsTypes="AA">
                                      <p:cBhvr>
                                        <p:cTn id="470" dur="500" spd="-100000" fill="hold"/>
                                        <p:tgtEl>
                                          <p:spTgt spid="104"/>
                                        </p:tgtEl>
                                        <p:attrNameLst>
                                          <p:attrName>ppt_x</p:attrName>
                                          <p:attrName>ppt_y</p:attrName>
                                        </p:attrNameLst>
                                      </p:cBhvr>
                                      <p:rCtr x="-14098" y="0"/>
                                    </p:animMotion>
                                  </p:childTnLst>
                                </p:cTn>
                              </p:par>
                            </p:childTnLst>
                          </p:cTn>
                        </p:par>
                        <p:par>
                          <p:cTn id="471" fill="hold">
                            <p:stCondLst>
                              <p:cond delay="800"/>
                            </p:stCondLst>
                            <p:childTnLst>
                              <p:par>
                                <p:cTn id="472" presetID="10" presetClass="entr" presetSubtype="0" fill="hold" grpId="4" nodeType="afterEffect">
                                  <p:stCondLst>
                                    <p:cond delay="0"/>
                                  </p:stCondLst>
                                  <p:childTnLst>
                                    <p:set>
                                      <p:cBhvr>
                                        <p:cTn id="473" dur="1" fill="hold">
                                          <p:stCondLst>
                                            <p:cond delay="0"/>
                                          </p:stCondLst>
                                        </p:cTn>
                                        <p:tgtEl>
                                          <p:spTgt spid="72"/>
                                        </p:tgtEl>
                                        <p:attrNameLst>
                                          <p:attrName>style.visibility</p:attrName>
                                        </p:attrNameLst>
                                      </p:cBhvr>
                                      <p:to>
                                        <p:strVal val="visible"/>
                                      </p:to>
                                    </p:set>
                                    <p:animEffect transition="in" filter="fade">
                                      <p:cBhvr>
                                        <p:cTn id="474" dur="300"/>
                                        <p:tgtEl>
                                          <p:spTgt spid="72"/>
                                        </p:tgtEl>
                                      </p:cBhvr>
                                    </p:animEffect>
                                  </p:childTnLst>
                                </p:cTn>
                              </p:par>
                            </p:childTnLst>
                          </p:cTn>
                        </p:par>
                        <p:par>
                          <p:cTn id="475" fill="hold">
                            <p:stCondLst>
                              <p:cond delay="1100"/>
                            </p:stCondLst>
                            <p:childTnLst>
                              <p:par>
                                <p:cTn id="476" presetID="22" presetClass="entr" presetSubtype="8" fill="hold" nodeType="afterEffect">
                                  <p:stCondLst>
                                    <p:cond delay="0"/>
                                  </p:stCondLst>
                                  <p:childTnLst>
                                    <p:set>
                                      <p:cBhvr>
                                        <p:cTn id="477" dur="1" fill="hold">
                                          <p:stCondLst>
                                            <p:cond delay="0"/>
                                          </p:stCondLst>
                                        </p:cTn>
                                        <p:tgtEl>
                                          <p:spTgt spid="73"/>
                                        </p:tgtEl>
                                        <p:attrNameLst>
                                          <p:attrName>style.visibility</p:attrName>
                                        </p:attrNameLst>
                                      </p:cBhvr>
                                      <p:to>
                                        <p:strVal val="visible"/>
                                      </p:to>
                                    </p:set>
                                    <p:animEffect transition="in" filter="wipe(left)">
                                      <p:cBhvr>
                                        <p:cTn id="478" dur="300"/>
                                        <p:tgtEl>
                                          <p:spTgt spid="73"/>
                                        </p:tgtEl>
                                      </p:cBhvr>
                                    </p:animEffect>
                                  </p:childTnLst>
                                </p:cTn>
                              </p:par>
                            </p:childTnLst>
                          </p:cTn>
                        </p:par>
                        <p:par>
                          <p:cTn id="479" fill="hold">
                            <p:stCondLst>
                              <p:cond delay="1400"/>
                            </p:stCondLst>
                            <p:childTnLst>
                              <p:par>
                                <p:cTn id="480" presetID="10" presetClass="entr" presetSubtype="0" fill="hold" grpId="4" nodeType="afterEffect">
                                  <p:stCondLst>
                                    <p:cond delay="0"/>
                                  </p:stCondLst>
                                  <p:childTnLst>
                                    <p:set>
                                      <p:cBhvr>
                                        <p:cTn id="481" dur="1" fill="hold">
                                          <p:stCondLst>
                                            <p:cond delay="0"/>
                                          </p:stCondLst>
                                        </p:cTn>
                                        <p:tgtEl>
                                          <p:spTgt spid="70"/>
                                        </p:tgtEl>
                                        <p:attrNameLst>
                                          <p:attrName>style.visibility</p:attrName>
                                        </p:attrNameLst>
                                      </p:cBhvr>
                                      <p:to>
                                        <p:strVal val="visible"/>
                                      </p:to>
                                    </p:set>
                                    <p:animEffect transition="in" filter="fade">
                                      <p:cBhvr>
                                        <p:cTn id="482" dur="300"/>
                                        <p:tgtEl>
                                          <p:spTgt spid="70"/>
                                        </p:tgtEl>
                                      </p:cBhvr>
                                    </p:animEffect>
                                  </p:childTnLst>
                                </p:cTn>
                              </p:par>
                              <p:par>
                                <p:cTn id="483" presetID="10" presetClass="entr" presetSubtype="0" fill="hold" nodeType="withEffect">
                                  <p:stCondLst>
                                    <p:cond delay="0"/>
                                  </p:stCondLst>
                                  <p:childTnLst>
                                    <p:set>
                                      <p:cBhvr>
                                        <p:cTn id="484" dur="1" fill="hold">
                                          <p:stCondLst>
                                            <p:cond delay="0"/>
                                          </p:stCondLst>
                                        </p:cTn>
                                        <p:tgtEl>
                                          <p:spTgt spid="139"/>
                                        </p:tgtEl>
                                        <p:attrNameLst>
                                          <p:attrName>style.visibility</p:attrName>
                                        </p:attrNameLst>
                                      </p:cBhvr>
                                      <p:to>
                                        <p:strVal val="visible"/>
                                      </p:to>
                                    </p:set>
                                    <p:animEffect transition="in" filter="fade">
                                      <p:cBhvr>
                                        <p:cTn id="485" dur="300"/>
                                        <p:tgtEl>
                                          <p:spTgt spid="139"/>
                                        </p:tgtEl>
                                      </p:cBhvr>
                                    </p:animEffect>
                                  </p:childTnLst>
                                </p:cTn>
                              </p:par>
                              <p:par>
                                <p:cTn id="486" presetID="10" presetClass="entr" presetSubtype="0" fill="hold" nodeType="withEffect">
                                  <p:stCondLst>
                                    <p:cond delay="0"/>
                                  </p:stCondLst>
                                  <p:childTnLst>
                                    <p:set>
                                      <p:cBhvr>
                                        <p:cTn id="487" dur="1" fill="hold">
                                          <p:stCondLst>
                                            <p:cond delay="0"/>
                                          </p:stCondLst>
                                        </p:cTn>
                                        <p:tgtEl>
                                          <p:spTgt spid="97"/>
                                        </p:tgtEl>
                                        <p:attrNameLst>
                                          <p:attrName>style.visibility</p:attrName>
                                        </p:attrNameLst>
                                      </p:cBhvr>
                                      <p:to>
                                        <p:strVal val="visible"/>
                                      </p:to>
                                    </p:set>
                                    <p:animEffect transition="in" filter="fade">
                                      <p:cBhvr>
                                        <p:cTn id="488" dur="300"/>
                                        <p:tgtEl>
                                          <p:spTgt spid="97"/>
                                        </p:tgtEl>
                                      </p:cBhvr>
                                    </p:animEffect>
                                  </p:childTnLst>
                                </p:cTn>
                              </p:par>
                              <p:par>
                                <p:cTn id="489" presetID="10" presetClass="entr" presetSubtype="0" fill="hold" grpId="4" nodeType="withEffect">
                                  <p:stCondLst>
                                    <p:cond delay="0"/>
                                  </p:stCondLst>
                                  <p:childTnLst>
                                    <p:set>
                                      <p:cBhvr>
                                        <p:cTn id="490" dur="1" fill="hold">
                                          <p:stCondLst>
                                            <p:cond delay="0"/>
                                          </p:stCondLst>
                                        </p:cTn>
                                        <p:tgtEl>
                                          <p:spTgt spid="100"/>
                                        </p:tgtEl>
                                        <p:attrNameLst>
                                          <p:attrName>style.visibility</p:attrName>
                                        </p:attrNameLst>
                                      </p:cBhvr>
                                      <p:to>
                                        <p:strVal val="visible"/>
                                      </p:to>
                                    </p:set>
                                    <p:animEffect transition="in" filter="fade">
                                      <p:cBhvr>
                                        <p:cTn id="491" dur="300"/>
                                        <p:tgtEl>
                                          <p:spTgt spid="100"/>
                                        </p:tgtEl>
                                      </p:cBhvr>
                                    </p:animEffect>
                                  </p:childTnLst>
                                </p:cTn>
                              </p:par>
                            </p:childTnLst>
                          </p:cTn>
                        </p:par>
                        <p:par>
                          <p:cTn id="492" fill="hold">
                            <p:stCondLst>
                              <p:cond delay="1700"/>
                            </p:stCondLst>
                            <p:childTnLst>
                              <p:par>
                                <p:cTn id="493" presetID="22" presetClass="entr" presetSubtype="8" fill="hold" nodeType="afterEffect">
                                  <p:stCondLst>
                                    <p:cond delay="0"/>
                                  </p:stCondLst>
                                  <p:childTnLst>
                                    <p:set>
                                      <p:cBhvr>
                                        <p:cTn id="494" dur="1" fill="hold">
                                          <p:stCondLst>
                                            <p:cond delay="0"/>
                                          </p:stCondLst>
                                        </p:cTn>
                                        <p:tgtEl>
                                          <p:spTgt spid="74"/>
                                        </p:tgtEl>
                                        <p:attrNameLst>
                                          <p:attrName>style.visibility</p:attrName>
                                        </p:attrNameLst>
                                      </p:cBhvr>
                                      <p:to>
                                        <p:strVal val="visible"/>
                                      </p:to>
                                    </p:set>
                                    <p:animEffect transition="in" filter="wipe(left)">
                                      <p:cBhvr>
                                        <p:cTn id="495" dur="300"/>
                                        <p:tgtEl>
                                          <p:spTgt spid="74"/>
                                        </p:tgtEl>
                                      </p:cBhvr>
                                    </p:animEffect>
                                  </p:childTnLst>
                                </p:cTn>
                              </p:par>
                            </p:childTnLst>
                          </p:cTn>
                        </p:par>
                        <p:par>
                          <p:cTn id="496" fill="hold">
                            <p:stCondLst>
                              <p:cond delay="2000"/>
                            </p:stCondLst>
                            <p:childTnLst>
                              <p:par>
                                <p:cTn id="497" presetID="22" presetClass="entr" presetSubtype="8" fill="hold" nodeType="afterEffect">
                                  <p:stCondLst>
                                    <p:cond delay="0"/>
                                  </p:stCondLst>
                                  <p:childTnLst>
                                    <p:set>
                                      <p:cBhvr>
                                        <p:cTn id="498" dur="1" fill="hold">
                                          <p:stCondLst>
                                            <p:cond delay="0"/>
                                          </p:stCondLst>
                                        </p:cTn>
                                        <p:tgtEl>
                                          <p:spTgt spid="77"/>
                                        </p:tgtEl>
                                        <p:attrNameLst>
                                          <p:attrName>style.visibility</p:attrName>
                                        </p:attrNameLst>
                                      </p:cBhvr>
                                      <p:to>
                                        <p:strVal val="visible"/>
                                      </p:to>
                                    </p:set>
                                    <p:animEffect transition="in" filter="wipe(left)">
                                      <p:cBhvr>
                                        <p:cTn id="499" dur="300"/>
                                        <p:tgtEl>
                                          <p:spTgt spid="77"/>
                                        </p:tgtEl>
                                      </p:cBhvr>
                                    </p:animEffect>
                                  </p:childTnLst>
                                </p:cTn>
                              </p:par>
                            </p:childTnLst>
                          </p:cTn>
                        </p:par>
                        <p:par>
                          <p:cTn id="500" fill="hold">
                            <p:stCondLst>
                              <p:cond delay="2300"/>
                            </p:stCondLst>
                            <p:childTnLst>
                              <p:par>
                                <p:cTn id="501" presetID="10" presetClass="entr" presetSubtype="0" fill="hold" grpId="2" nodeType="afterEffect">
                                  <p:stCondLst>
                                    <p:cond delay="0"/>
                                  </p:stCondLst>
                                  <p:childTnLst>
                                    <p:set>
                                      <p:cBhvr>
                                        <p:cTn id="502" dur="1" fill="hold">
                                          <p:stCondLst>
                                            <p:cond delay="0"/>
                                          </p:stCondLst>
                                        </p:cTn>
                                        <p:tgtEl>
                                          <p:spTgt spid="78"/>
                                        </p:tgtEl>
                                        <p:attrNameLst>
                                          <p:attrName>style.visibility</p:attrName>
                                        </p:attrNameLst>
                                      </p:cBhvr>
                                      <p:to>
                                        <p:strVal val="visible"/>
                                      </p:to>
                                    </p:set>
                                    <p:animEffect transition="in" filter="fade">
                                      <p:cBhvr>
                                        <p:cTn id="503" dur="300"/>
                                        <p:tgtEl>
                                          <p:spTgt spid="78"/>
                                        </p:tgtEl>
                                      </p:cBhvr>
                                    </p:animEffect>
                                  </p:childTnLst>
                                </p:cTn>
                              </p:par>
                              <p:par>
                                <p:cTn id="504" presetID="10" presetClass="entr" presetSubtype="0" fill="hold" nodeType="withEffect">
                                  <p:stCondLst>
                                    <p:cond delay="0"/>
                                  </p:stCondLst>
                                  <p:childTnLst>
                                    <p:set>
                                      <p:cBhvr>
                                        <p:cTn id="505" dur="1" fill="hold">
                                          <p:stCondLst>
                                            <p:cond delay="0"/>
                                          </p:stCondLst>
                                        </p:cTn>
                                        <p:tgtEl>
                                          <p:spTgt spid="137"/>
                                        </p:tgtEl>
                                        <p:attrNameLst>
                                          <p:attrName>style.visibility</p:attrName>
                                        </p:attrNameLst>
                                      </p:cBhvr>
                                      <p:to>
                                        <p:strVal val="visible"/>
                                      </p:to>
                                    </p:set>
                                    <p:animEffect transition="in" filter="fade">
                                      <p:cBhvr>
                                        <p:cTn id="506" dur="300"/>
                                        <p:tgtEl>
                                          <p:spTgt spid="137"/>
                                        </p:tgtEl>
                                      </p:cBhvr>
                                    </p:animEffect>
                                  </p:childTnLst>
                                </p:cTn>
                              </p:par>
                              <p:par>
                                <p:cTn id="507" presetID="10" presetClass="entr" presetSubtype="0" fill="hold" nodeType="withEffect">
                                  <p:stCondLst>
                                    <p:cond delay="0"/>
                                  </p:stCondLst>
                                  <p:childTnLst>
                                    <p:set>
                                      <p:cBhvr>
                                        <p:cTn id="508" dur="1" fill="hold">
                                          <p:stCondLst>
                                            <p:cond delay="0"/>
                                          </p:stCondLst>
                                        </p:cTn>
                                        <p:tgtEl>
                                          <p:spTgt spid="105"/>
                                        </p:tgtEl>
                                        <p:attrNameLst>
                                          <p:attrName>style.visibility</p:attrName>
                                        </p:attrNameLst>
                                      </p:cBhvr>
                                      <p:to>
                                        <p:strVal val="visible"/>
                                      </p:to>
                                    </p:set>
                                    <p:animEffect transition="in" filter="fade">
                                      <p:cBhvr>
                                        <p:cTn id="509" dur="300"/>
                                        <p:tgtEl>
                                          <p:spTgt spid="105"/>
                                        </p:tgtEl>
                                      </p:cBhvr>
                                    </p:animEffect>
                                  </p:childTnLst>
                                </p:cTn>
                              </p:par>
                              <p:par>
                                <p:cTn id="510" presetID="10" presetClass="entr" presetSubtype="0" fill="hold" grpId="2" nodeType="withEffect">
                                  <p:stCondLst>
                                    <p:cond delay="0"/>
                                  </p:stCondLst>
                                  <p:childTnLst>
                                    <p:set>
                                      <p:cBhvr>
                                        <p:cTn id="511" dur="1" fill="hold">
                                          <p:stCondLst>
                                            <p:cond delay="0"/>
                                          </p:stCondLst>
                                        </p:cTn>
                                        <p:tgtEl>
                                          <p:spTgt spid="108"/>
                                        </p:tgtEl>
                                        <p:attrNameLst>
                                          <p:attrName>style.visibility</p:attrName>
                                        </p:attrNameLst>
                                      </p:cBhvr>
                                      <p:to>
                                        <p:strVal val="visible"/>
                                      </p:to>
                                    </p:set>
                                    <p:animEffect transition="in" filter="fade">
                                      <p:cBhvr>
                                        <p:cTn id="512" dur="300"/>
                                        <p:tgtEl>
                                          <p:spTgt spid="108"/>
                                        </p:tgtEl>
                                      </p:cBhvr>
                                    </p:animEffect>
                                  </p:childTnLst>
                                </p:cTn>
                              </p:par>
                            </p:childTnLst>
                          </p:cTn>
                        </p:par>
                        <p:par>
                          <p:cTn id="513" fill="hold">
                            <p:stCondLst>
                              <p:cond delay="2600"/>
                            </p:stCondLst>
                            <p:childTnLst>
                              <p:par>
                                <p:cTn id="514" presetID="35" presetClass="path" presetSubtype="0" decel="100000" fill="hold" grpId="3" nodeType="afterEffect">
                                  <p:stCondLst>
                                    <p:cond delay="300"/>
                                  </p:stCondLst>
                                  <p:childTnLst>
                                    <p:animMotion origin="layout" path="M -1.45933E-6 8.64198E-7 L -0.42642 8.64198E-7 " pathEditMode="relative" rAng="0" ptsTypes="AA">
                                      <p:cBhvr>
                                        <p:cTn id="515" dur="500" fill="hold"/>
                                        <p:tgtEl>
                                          <p:spTgt spid="78"/>
                                        </p:tgtEl>
                                        <p:attrNameLst>
                                          <p:attrName>ppt_x</p:attrName>
                                          <p:attrName>ppt_y</p:attrName>
                                        </p:attrNameLst>
                                      </p:cBhvr>
                                      <p:rCtr x="-21321" y="0"/>
                                    </p:animMotion>
                                  </p:childTnLst>
                                </p:cTn>
                              </p:par>
                              <p:par>
                                <p:cTn id="516" presetID="35" presetClass="path" presetSubtype="0" decel="100000" fill="hold" nodeType="withEffect">
                                  <p:stCondLst>
                                    <p:cond delay="300"/>
                                  </p:stCondLst>
                                  <p:childTnLst>
                                    <p:animMotion origin="layout" path="M 4.03594E-6 1.11111E-6 L -0.42808 1.11111E-6 " pathEditMode="relative" rAng="0" ptsTypes="AA">
                                      <p:cBhvr>
                                        <p:cTn id="517" dur="500" fill="hold"/>
                                        <p:tgtEl>
                                          <p:spTgt spid="137"/>
                                        </p:tgtEl>
                                        <p:attrNameLst>
                                          <p:attrName>ppt_x</p:attrName>
                                          <p:attrName>ppt_y</p:attrName>
                                        </p:attrNameLst>
                                      </p:cBhvr>
                                      <p:rCtr x="-21408" y="0"/>
                                    </p:animMotion>
                                  </p:childTnLst>
                                </p:cTn>
                              </p:par>
                              <p:par>
                                <p:cTn id="518" presetID="35" presetClass="path" presetSubtype="0" decel="100000" fill="hold" nodeType="withEffect">
                                  <p:stCondLst>
                                    <p:cond delay="300"/>
                                  </p:stCondLst>
                                  <p:childTnLst>
                                    <p:animMotion origin="layout" path="M 4.03594E-6 1.7284E-6 L -0.42712 1.7284E-6 " pathEditMode="relative" rAng="0" ptsTypes="AA">
                                      <p:cBhvr>
                                        <p:cTn id="519" dur="500" fill="hold"/>
                                        <p:tgtEl>
                                          <p:spTgt spid="105"/>
                                        </p:tgtEl>
                                        <p:attrNameLst>
                                          <p:attrName>ppt_x</p:attrName>
                                          <p:attrName>ppt_y</p:attrName>
                                        </p:attrNameLst>
                                      </p:cBhvr>
                                      <p:rCtr x="-21356" y="0"/>
                                    </p:animMotion>
                                  </p:childTnLst>
                                </p:cTn>
                              </p:par>
                              <p:par>
                                <p:cTn id="520" presetID="35" presetClass="path" presetSubtype="0" decel="100000" fill="hold" grpId="3" nodeType="withEffect">
                                  <p:stCondLst>
                                    <p:cond delay="300"/>
                                  </p:stCondLst>
                                  <p:childTnLst>
                                    <p:animMotion origin="layout" path="M -1.45933E-6 4.44444E-6 L -0.42642 4.44444E-6 " pathEditMode="relative" rAng="0" ptsTypes="AA">
                                      <p:cBhvr>
                                        <p:cTn id="521" dur="500" fill="hold"/>
                                        <p:tgtEl>
                                          <p:spTgt spid="108"/>
                                        </p:tgtEl>
                                        <p:attrNameLst>
                                          <p:attrName>ppt_x</p:attrName>
                                          <p:attrName>ppt_y</p:attrName>
                                        </p:attrNameLst>
                                      </p:cBhvr>
                                      <p:rCtr x="-21321" y="0"/>
                                    </p:animMotion>
                                  </p:childTnLst>
                                </p:cTn>
                              </p:par>
                              <p:par>
                                <p:cTn id="522" presetID="10" presetClass="exit" presetSubtype="0" fill="hold" grpId="5" nodeType="withEffect">
                                  <p:stCondLst>
                                    <p:cond delay="300"/>
                                  </p:stCondLst>
                                  <p:childTnLst>
                                    <p:animEffect transition="out" filter="fade">
                                      <p:cBhvr>
                                        <p:cTn id="523" dur="500"/>
                                        <p:tgtEl>
                                          <p:spTgt spid="72"/>
                                        </p:tgtEl>
                                      </p:cBhvr>
                                    </p:animEffect>
                                    <p:set>
                                      <p:cBhvr>
                                        <p:cTn id="524" dur="1" fill="hold">
                                          <p:stCondLst>
                                            <p:cond delay="499"/>
                                          </p:stCondLst>
                                        </p:cTn>
                                        <p:tgtEl>
                                          <p:spTgt spid="72"/>
                                        </p:tgtEl>
                                        <p:attrNameLst>
                                          <p:attrName>style.visibility</p:attrName>
                                        </p:attrNameLst>
                                      </p:cBhvr>
                                      <p:to>
                                        <p:strVal val="hidden"/>
                                      </p:to>
                                    </p:set>
                                  </p:childTnLst>
                                </p:cTn>
                              </p:par>
                              <p:par>
                                <p:cTn id="525" presetID="10" presetClass="exit" presetSubtype="0" fill="hold" grpId="5" nodeType="withEffect">
                                  <p:stCondLst>
                                    <p:cond delay="300"/>
                                  </p:stCondLst>
                                  <p:childTnLst>
                                    <p:animEffect transition="out" filter="fade">
                                      <p:cBhvr>
                                        <p:cTn id="526" dur="500"/>
                                        <p:tgtEl>
                                          <p:spTgt spid="70"/>
                                        </p:tgtEl>
                                      </p:cBhvr>
                                    </p:animEffect>
                                    <p:set>
                                      <p:cBhvr>
                                        <p:cTn id="527" dur="1" fill="hold">
                                          <p:stCondLst>
                                            <p:cond delay="499"/>
                                          </p:stCondLst>
                                        </p:cTn>
                                        <p:tgtEl>
                                          <p:spTgt spid="70"/>
                                        </p:tgtEl>
                                        <p:attrNameLst>
                                          <p:attrName>style.visibility</p:attrName>
                                        </p:attrNameLst>
                                      </p:cBhvr>
                                      <p:to>
                                        <p:strVal val="hidden"/>
                                      </p:to>
                                    </p:set>
                                  </p:childTnLst>
                                </p:cTn>
                              </p:par>
                              <p:par>
                                <p:cTn id="528" presetID="10" presetClass="exit" presetSubtype="0" fill="hold" nodeType="withEffect">
                                  <p:stCondLst>
                                    <p:cond delay="300"/>
                                  </p:stCondLst>
                                  <p:childTnLst>
                                    <p:animEffect transition="out" filter="fade">
                                      <p:cBhvr>
                                        <p:cTn id="529" dur="500"/>
                                        <p:tgtEl>
                                          <p:spTgt spid="139"/>
                                        </p:tgtEl>
                                      </p:cBhvr>
                                    </p:animEffect>
                                    <p:set>
                                      <p:cBhvr>
                                        <p:cTn id="530" dur="1" fill="hold">
                                          <p:stCondLst>
                                            <p:cond delay="499"/>
                                          </p:stCondLst>
                                        </p:cTn>
                                        <p:tgtEl>
                                          <p:spTgt spid="139"/>
                                        </p:tgtEl>
                                        <p:attrNameLst>
                                          <p:attrName>style.visibility</p:attrName>
                                        </p:attrNameLst>
                                      </p:cBhvr>
                                      <p:to>
                                        <p:strVal val="hidden"/>
                                      </p:to>
                                    </p:set>
                                  </p:childTnLst>
                                </p:cTn>
                              </p:par>
                              <p:par>
                                <p:cTn id="531" presetID="10" presetClass="exit" presetSubtype="0" fill="hold" grpId="5" nodeType="withEffect">
                                  <p:stCondLst>
                                    <p:cond delay="300"/>
                                  </p:stCondLst>
                                  <p:childTnLst>
                                    <p:animEffect transition="out" filter="fade">
                                      <p:cBhvr>
                                        <p:cTn id="532" dur="500"/>
                                        <p:tgtEl>
                                          <p:spTgt spid="75"/>
                                        </p:tgtEl>
                                      </p:cBhvr>
                                    </p:animEffect>
                                    <p:set>
                                      <p:cBhvr>
                                        <p:cTn id="533" dur="1" fill="hold">
                                          <p:stCondLst>
                                            <p:cond delay="499"/>
                                          </p:stCondLst>
                                        </p:cTn>
                                        <p:tgtEl>
                                          <p:spTgt spid="75"/>
                                        </p:tgtEl>
                                        <p:attrNameLst>
                                          <p:attrName>style.visibility</p:attrName>
                                        </p:attrNameLst>
                                      </p:cBhvr>
                                      <p:to>
                                        <p:strVal val="hidden"/>
                                      </p:to>
                                    </p:set>
                                  </p:childTnLst>
                                </p:cTn>
                              </p:par>
                              <p:par>
                                <p:cTn id="534" presetID="10" presetClass="exit" presetSubtype="0" fill="hold" nodeType="withEffect">
                                  <p:stCondLst>
                                    <p:cond delay="300"/>
                                  </p:stCondLst>
                                  <p:childTnLst>
                                    <p:animEffect transition="out" filter="fade">
                                      <p:cBhvr>
                                        <p:cTn id="535" dur="500"/>
                                        <p:tgtEl>
                                          <p:spTgt spid="138"/>
                                        </p:tgtEl>
                                      </p:cBhvr>
                                    </p:animEffect>
                                    <p:set>
                                      <p:cBhvr>
                                        <p:cTn id="536" dur="1" fill="hold">
                                          <p:stCondLst>
                                            <p:cond delay="499"/>
                                          </p:stCondLst>
                                        </p:cTn>
                                        <p:tgtEl>
                                          <p:spTgt spid="138"/>
                                        </p:tgtEl>
                                        <p:attrNameLst>
                                          <p:attrName>style.visibility</p:attrName>
                                        </p:attrNameLst>
                                      </p:cBhvr>
                                      <p:to>
                                        <p:strVal val="hidden"/>
                                      </p:to>
                                    </p:set>
                                  </p:childTnLst>
                                </p:cTn>
                              </p:par>
                              <p:par>
                                <p:cTn id="537" presetID="10" presetClass="exit" presetSubtype="0" fill="hold" nodeType="withEffect">
                                  <p:stCondLst>
                                    <p:cond delay="300"/>
                                  </p:stCondLst>
                                  <p:childTnLst>
                                    <p:animEffect transition="out" filter="fade">
                                      <p:cBhvr>
                                        <p:cTn id="538" dur="500"/>
                                        <p:tgtEl>
                                          <p:spTgt spid="73"/>
                                        </p:tgtEl>
                                      </p:cBhvr>
                                    </p:animEffect>
                                    <p:set>
                                      <p:cBhvr>
                                        <p:cTn id="539" dur="1" fill="hold">
                                          <p:stCondLst>
                                            <p:cond delay="499"/>
                                          </p:stCondLst>
                                        </p:cTn>
                                        <p:tgtEl>
                                          <p:spTgt spid="73"/>
                                        </p:tgtEl>
                                        <p:attrNameLst>
                                          <p:attrName>style.visibility</p:attrName>
                                        </p:attrNameLst>
                                      </p:cBhvr>
                                      <p:to>
                                        <p:strVal val="hidden"/>
                                      </p:to>
                                    </p:set>
                                  </p:childTnLst>
                                </p:cTn>
                              </p:par>
                              <p:par>
                                <p:cTn id="540" presetID="10" presetClass="exit" presetSubtype="0" fill="hold" nodeType="withEffect">
                                  <p:stCondLst>
                                    <p:cond delay="300"/>
                                  </p:stCondLst>
                                  <p:childTnLst>
                                    <p:animEffect transition="out" filter="fade">
                                      <p:cBhvr>
                                        <p:cTn id="541" dur="500"/>
                                        <p:tgtEl>
                                          <p:spTgt spid="74"/>
                                        </p:tgtEl>
                                      </p:cBhvr>
                                    </p:animEffect>
                                    <p:set>
                                      <p:cBhvr>
                                        <p:cTn id="542" dur="1" fill="hold">
                                          <p:stCondLst>
                                            <p:cond delay="499"/>
                                          </p:stCondLst>
                                        </p:cTn>
                                        <p:tgtEl>
                                          <p:spTgt spid="74"/>
                                        </p:tgtEl>
                                        <p:attrNameLst>
                                          <p:attrName>style.visibility</p:attrName>
                                        </p:attrNameLst>
                                      </p:cBhvr>
                                      <p:to>
                                        <p:strVal val="hidden"/>
                                      </p:to>
                                    </p:set>
                                  </p:childTnLst>
                                </p:cTn>
                              </p:par>
                              <p:par>
                                <p:cTn id="543" presetID="10" presetClass="exit" presetSubtype="0" fill="hold" nodeType="withEffect">
                                  <p:stCondLst>
                                    <p:cond delay="300"/>
                                  </p:stCondLst>
                                  <p:childTnLst>
                                    <p:animEffect transition="out" filter="fade">
                                      <p:cBhvr>
                                        <p:cTn id="544" dur="500"/>
                                        <p:tgtEl>
                                          <p:spTgt spid="77"/>
                                        </p:tgtEl>
                                      </p:cBhvr>
                                    </p:animEffect>
                                    <p:set>
                                      <p:cBhvr>
                                        <p:cTn id="545" dur="1" fill="hold">
                                          <p:stCondLst>
                                            <p:cond delay="499"/>
                                          </p:stCondLst>
                                        </p:cTn>
                                        <p:tgtEl>
                                          <p:spTgt spid="77"/>
                                        </p:tgtEl>
                                        <p:attrNameLst>
                                          <p:attrName>style.visibility</p:attrName>
                                        </p:attrNameLst>
                                      </p:cBhvr>
                                      <p:to>
                                        <p:strVal val="hidden"/>
                                      </p:to>
                                    </p:set>
                                  </p:childTnLst>
                                </p:cTn>
                              </p:par>
                              <p:par>
                                <p:cTn id="546" presetID="10" presetClass="exit" presetSubtype="0" fill="hold" nodeType="withEffect">
                                  <p:stCondLst>
                                    <p:cond delay="300"/>
                                  </p:stCondLst>
                                  <p:childTnLst>
                                    <p:animEffect transition="out" filter="fade">
                                      <p:cBhvr>
                                        <p:cTn id="547" dur="500"/>
                                        <p:tgtEl>
                                          <p:spTgt spid="97"/>
                                        </p:tgtEl>
                                      </p:cBhvr>
                                    </p:animEffect>
                                    <p:set>
                                      <p:cBhvr>
                                        <p:cTn id="548" dur="1" fill="hold">
                                          <p:stCondLst>
                                            <p:cond delay="499"/>
                                          </p:stCondLst>
                                        </p:cTn>
                                        <p:tgtEl>
                                          <p:spTgt spid="97"/>
                                        </p:tgtEl>
                                        <p:attrNameLst>
                                          <p:attrName>style.visibility</p:attrName>
                                        </p:attrNameLst>
                                      </p:cBhvr>
                                      <p:to>
                                        <p:strVal val="hidden"/>
                                      </p:to>
                                    </p:set>
                                  </p:childTnLst>
                                </p:cTn>
                              </p:par>
                              <p:par>
                                <p:cTn id="549" presetID="10" presetClass="exit" presetSubtype="0" fill="hold" grpId="5" nodeType="withEffect">
                                  <p:stCondLst>
                                    <p:cond delay="300"/>
                                  </p:stCondLst>
                                  <p:childTnLst>
                                    <p:animEffect transition="out" filter="fade">
                                      <p:cBhvr>
                                        <p:cTn id="550" dur="500"/>
                                        <p:tgtEl>
                                          <p:spTgt spid="100"/>
                                        </p:tgtEl>
                                      </p:cBhvr>
                                    </p:animEffect>
                                    <p:set>
                                      <p:cBhvr>
                                        <p:cTn id="551" dur="1" fill="hold">
                                          <p:stCondLst>
                                            <p:cond delay="499"/>
                                          </p:stCondLst>
                                        </p:cTn>
                                        <p:tgtEl>
                                          <p:spTgt spid="100"/>
                                        </p:tgtEl>
                                        <p:attrNameLst>
                                          <p:attrName>style.visibility</p:attrName>
                                        </p:attrNameLst>
                                      </p:cBhvr>
                                      <p:to>
                                        <p:strVal val="hidden"/>
                                      </p:to>
                                    </p:set>
                                  </p:childTnLst>
                                </p:cTn>
                              </p:par>
                              <p:par>
                                <p:cTn id="552" presetID="10" presetClass="exit" presetSubtype="0" fill="hold" nodeType="withEffect">
                                  <p:stCondLst>
                                    <p:cond delay="300"/>
                                  </p:stCondLst>
                                  <p:childTnLst>
                                    <p:animEffect transition="out" filter="fade">
                                      <p:cBhvr>
                                        <p:cTn id="553" dur="500"/>
                                        <p:tgtEl>
                                          <p:spTgt spid="101"/>
                                        </p:tgtEl>
                                      </p:cBhvr>
                                    </p:animEffect>
                                    <p:set>
                                      <p:cBhvr>
                                        <p:cTn id="554" dur="1" fill="hold">
                                          <p:stCondLst>
                                            <p:cond delay="499"/>
                                          </p:stCondLst>
                                        </p:cTn>
                                        <p:tgtEl>
                                          <p:spTgt spid="101"/>
                                        </p:tgtEl>
                                        <p:attrNameLst>
                                          <p:attrName>style.visibility</p:attrName>
                                        </p:attrNameLst>
                                      </p:cBhvr>
                                      <p:to>
                                        <p:strVal val="hidden"/>
                                      </p:to>
                                    </p:set>
                                  </p:childTnLst>
                                </p:cTn>
                              </p:par>
                              <p:par>
                                <p:cTn id="555" presetID="10" presetClass="exit" presetSubtype="0" fill="hold" grpId="5" nodeType="withEffect">
                                  <p:stCondLst>
                                    <p:cond delay="300"/>
                                  </p:stCondLst>
                                  <p:childTnLst>
                                    <p:animEffect transition="out" filter="fade">
                                      <p:cBhvr>
                                        <p:cTn id="556" dur="500"/>
                                        <p:tgtEl>
                                          <p:spTgt spid="104"/>
                                        </p:tgtEl>
                                      </p:cBhvr>
                                    </p:animEffect>
                                    <p:set>
                                      <p:cBhvr>
                                        <p:cTn id="557" dur="1" fill="hold">
                                          <p:stCondLst>
                                            <p:cond delay="499"/>
                                          </p:stCondLst>
                                        </p:cTn>
                                        <p:tgtEl>
                                          <p:spTgt spid="104"/>
                                        </p:tgtEl>
                                        <p:attrNameLst>
                                          <p:attrName>style.visibility</p:attrName>
                                        </p:attrNameLst>
                                      </p:cBhvr>
                                      <p:to>
                                        <p:strVal val="hidden"/>
                                      </p:to>
                                    </p:set>
                                  </p:childTnLst>
                                </p:cTn>
                              </p:par>
                            </p:childTnLst>
                          </p:cTn>
                        </p:par>
                        <p:par>
                          <p:cTn id="558" fill="hold">
                            <p:stCondLst>
                              <p:cond delay="3400"/>
                            </p:stCondLst>
                            <p:childTnLst>
                              <p:par>
                                <p:cTn id="559" presetID="10" presetClass="entr" presetSubtype="0" fill="hold" nodeType="afterEffect">
                                  <p:stCondLst>
                                    <p:cond delay="0"/>
                                  </p:stCondLst>
                                  <p:childTnLst>
                                    <p:set>
                                      <p:cBhvr>
                                        <p:cTn id="560" dur="1" fill="hold">
                                          <p:stCondLst>
                                            <p:cond delay="0"/>
                                          </p:stCondLst>
                                        </p:cTn>
                                        <p:tgtEl>
                                          <p:spTgt spid="7"/>
                                        </p:tgtEl>
                                        <p:attrNameLst>
                                          <p:attrName>style.visibility</p:attrName>
                                        </p:attrNameLst>
                                      </p:cBhvr>
                                      <p:to>
                                        <p:strVal val="visible"/>
                                      </p:to>
                                    </p:set>
                                    <p:animEffect transition="in" filter="fade">
                                      <p:cBhvr>
                                        <p:cTn id="561" dur="300"/>
                                        <p:tgtEl>
                                          <p:spTgt spid="7"/>
                                        </p:tgtEl>
                                      </p:cBhvr>
                                    </p:animEffect>
                                  </p:childTnLst>
                                </p:cTn>
                              </p:par>
                            </p:childTnLst>
                          </p:cTn>
                        </p:par>
                        <p:par>
                          <p:cTn id="562" fill="hold">
                            <p:stCondLst>
                              <p:cond delay="3700"/>
                            </p:stCondLst>
                            <p:childTnLst>
                              <p:par>
                                <p:cTn id="563" presetID="10" presetClass="entr" presetSubtype="0" fill="hold" nodeType="afterEffect">
                                  <p:stCondLst>
                                    <p:cond delay="0"/>
                                  </p:stCondLst>
                                  <p:childTnLst>
                                    <p:set>
                                      <p:cBhvr>
                                        <p:cTn id="564" dur="1" fill="hold">
                                          <p:stCondLst>
                                            <p:cond delay="0"/>
                                          </p:stCondLst>
                                        </p:cTn>
                                        <p:tgtEl>
                                          <p:spTgt spid="8"/>
                                        </p:tgtEl>
                                        <p:attrNameLst>
                                          <p:attrName>style.visibility</p:attrName>
                                        </p:attrNameLst>
                                      </p:cBhvr>
                                      <p:to>
                                        <p:strVal val="visible"/>
                                      </p:to>
                                    </p:set>
                                    <p:animEffect transition="in" filter="fade">
                                      <p:cBhvr>
                                        <p:cTn id="565" dur="300"/>
                                        <p:tgtEl>
                                          <p:spTgt spid="8"/>
                                        </p:tgtEl>
                                      </p:cBhvr>
                                    </p:animEffect>
                                  </p:childTnLst>
                                </p:cTn>
                              </p:par>
                            </p:childTnLst>
                          </p:cTn>
                        </p:par>
                        <p:par>
                          <p:cTn id="566" fill="hold">
                            <p:stCondLst>
                              <p:cond delay="4000"/>
                            </p:stCondLst>
                            <p:childTnLst>
                              <p:par>
                                <p:cTn id="567" presetID="10" presetClass="entr" presetSubtype="0" fill="hold" grpId="0" nodeType="afterEffect">
                                  <p:stCondLst>
                                    <p:cond delay="0"/>
                                  </p:stCondLst>
                                  <p:childTnLst>
                                    <p:set>
                                      <p:cBhvr>
                                        <p:cTn id="568" dur="1" fill="hold">
                                          <p:stCondLst>
                                            <p:cond delay="0"/>
                                          </p:stCondLst>
                                        </p:cTn>
                                        <p:tgtEl>
                                          <p:spTgt spid="22"/>
                                        </p:tgtEl>
                                        <p:attrNameLst>
                                          <p:attrName>style.visibility</p:attrName>
                                        </p:attrNameLst>
                                      </p:cBhvr>
                                      <p:to>
                                        <p:strVal val="visible"/>
                                      </p:to>
                                    </p:set>
                                    <p:animEffect transition="in" filter="fade">
                                      <p:cBhvr>
                                        <p:cTn id="569" dur="300"/>
                                        <p:tgtEl>
                                          <p:spTgt spid="22"/>
                                        </p:tgtEl>
                                      </p:cBhvr>
                                    </p:animEffect>
                                  </p:childTnLst>
                                </p:cTn>
                              </p:par>
                            </p:childTnLst>
                          </p:cTn>
                        </p:par>
                        <p:par>
                          <p:cTn id="570" fill="hold">
                            <p:stCondLst>
                              <p:cond delay="4300"/>
                            </p:stCondLst>
                            <p:childTnLst>
                              <p:par>
                                <p:cTn id="571" presetID="22" presetClass="entr" presetSubtype="8" fill="hold" nodeType="afterEffect">
                                  <p:stCondLst>
                                    <p:cond delay="0"/>
                                  </p:stCondLst>
                                  <p:childTnLst>
                                    <p:set>
                                      <p:cBhvr>
                                        <p:cTn id="572" dur="1" fill="hold">
                                          <p:stCondLst>
                                            <p:cond delay="0"/>
                                          </p:stCondLst>
                                        </p:cTn>
                                        <p:tgtEl>
                                          <p:spTgt spid="13"/>
                                        </p:tgtEl>
                                        <p:attrNameLst>
                                          <p:attrName>style.visibility</p:attrName>
                                        </p:attrNameLst>
                                      </p:cBhvr>
                                      <p:to>
                                        <p:strVal val="visible"/>
                                      </p:to>
                                    </p:set>
                                    <p:animEffect transition="in" filter="wipe(left)">
                                      <p:cBhvr>
                                        <p:cTn id="573" dur="300"/>
                                        <p:tgtEl>
                                          <p:spTgt spid="13"/>
                                        </p:tgtEl>
                                      </p:cBhvr>
                                    </p:animEffect>
                                  </p:childTnLst>
                                </p:cTn>
                              </p:par>
                              <p:par>
                                <p:cTn id="574" presetID="22" presetClass="entr" presetSubtype="8" fill="hold" nodeType="withEffect">
                                  <p:stCondLst>
                                    <p:cond delay="0"/>
                                  </p:stCondLst>
                                  <p:childTnLst>
                                    <p:set>
                                      <p:cBhvr>
                                        <p:cTn id="575" dur="1" fill="hold">
                                          <p:stCondLst>
                                            <p:cond delay="0"/>
                                          </p:stCondLst>
                                        </p:cTn>
                                        <p:tgtEl>
                                          <p:spTgt spid="10"/>
                                        </p:tgtEl>
                                        <p:attrNameLst>
                                          <p:attrName>style.visibility</p:attrName>
                                        </p:attrNameLst>
                                      </p:cBhvr>
                                      <p:to>
                                        <p:strVal val="visible"/>
                                      </p:to>
                                    </p:set>
                                    <p:animEffect transition="in" filter="wipe(left)">
                                      <p:cBhvr>
                                        <p:cTn id="576" dur="300"/>
                                        <p:tgtEl>
                                          <p:spTgt spid="10"/>
                                        </p:tgtEl>
                                      </p:cBhvr>
                                    </p:animEffect>
                                  </p:childTnLst>
                                </p:cTn>
                              </p:par>
                            </p:childTnLst>
                          </p:cTn>
                        </p:par>
                        <p:par>
                          <p:cTn id="577" fill="hold">
                            <p:stCondLst>
                              <p:cond delay="4600"/>
                            </p:stCondLst>
                            <p:childTnLst>
                              <p:par>
                                <p:cTn id="578" presetID="10" presetClass="entr" presetSubtype="0" fill="hold" grpId="0" nodeType="afterEffect">
                                  <p:stCondLst>
                                    <p:cond delay="0"/>
                                  </p:stCondLst>
                                  <p:childTnLst>
                                    <p:set>
                                      <p:cBhvr>
                                        <p:cTn id="579" dur="1" fill="hold">
                                          <p:stCondLst>
                                            <p:cond delay="0"/>
                                          </p:stCondLst>
                                        </p:cTn>
                                        <p:tgtEl>
                                          <p:spTgt spid="23"/>
                                        </p:tgtEl>
                                        <p:attrNameLst>
                                          <p:attrName>style.visibility</p:attrName>
                                        </p:attrNameLst>
                                      </p:cBhvr>
                                      <p:to>
                                        <p:strVal val="visible"/>
                                      </p:to>
                                    </p:set>
                                    <p:animEffect transition="in" filter="fade">
                                      <p:cBhvr>
                                        <p:cTn id="580" dur="300"/>
                                        <p:tgtEl>
                                          <p:spTgt spid="23"/>
                                        </p:tgtEl>
                                      </p:cBhvr>
                                    </p:animEffect>
                                  </p:childTnLst>
                                </p:cTn>
                              </p:par>
                            </p:childTnLst>
                          </p:cTn>
                        </p:par>
                        <p:par>
                          <p:cTn id="581" fill="hold">
                            <p:stCondLst>
                              <p:cond delay="4900"/>
                            </p:stCondLst>
                            <p:childTnLst>
                              <p:par>
                                <p:cTn id="582" presetID="2" presetClass="entr" presetSubtype="4" decel="100000" fill="hold" grpId="0" nodeType="afterEffect">
                                  <p:stCondLst>
                                    <p:cond delay="0"/>
                                  </p:stCondLst>
                                  <p:childTnLst>
                                    <p:set>
                                      <p:cBhvr>
                                        <p:cTn id="583" dur="1" fill="hold">
                                          <p:stCondLst>
                                            <p:cond delay="0"/>
                                          </p:stCondLst>
                                        </p:cTn>
                                        <p:tgtEl>
                                          <p:spTgt spid="25"/>
                                        </p:tgtEl>
                                        <p:attrNameLst>
                                          <p:attrName>style.visibility</p:attrName>
                                        </p:attrNameLst>
                                      </p:cBhvr>
                                      <p:to>
                                        <p:strVal val="visible"/>
                                      </p:to>
                                    </p:set>
                                    <p:anim calcmode="lin" valueType="num">
                                      <p:cBhvr additive="base">
                                        <p:cTn id="584" dur="300" fill="hold"/>
                                        <p:tgtEl>
                                          <p:spTgt spid="25"/>
                                        </p:tgtEl>
                                        <p:attrNameLst>
                                          <p:attrName>ppt_x</p:attrName>
                                        </p:attrNameLst>
                                      </p:cBhvr>
                                      <p:tavLst>
                                        <p:tav tm="0">
                                          <p:val>
                                            <p:strVal val="#ppt_x"/>
                                          </p:val>
                                        </p:tav>
                                        <p:tav tm="100000">
                                          <p:val>
                                            <p:strVal val="#ppt_x"/>
                                          </p:val>
                                        </p:tav>
                                      </p:tavLst>
                                    </p:anim>
                                    <p:anim calcmode="lin" valueType="num">
                                      <p:cBhvr additive="base">
                                        <p:cTn id="585" dur="300" fill="hold"/>
                                        <p:tgtEl>
                                          <p:spTgt spid="25"/>
                                        </p:tgtEl>
                                        <p:attrNameLst>
                                          <p:attrName>ppt_y</p:attrName>
                                        </p:attrNameLst>
                                      </p:cBhvr>
                                      <p:tavLst>
                                        <p:tav tm="0">
                                          <p:val>
                                            <p:strVal val="1+#ppt_h/2"/>
                                          </p:val>
                                        </p:tav>
                                        <p:tav tm="100000">
                                          <p:val>
                                            <p:strVal val="#ppt_y"/>
                                          </p:val>
                                        </p:tav>
                                      </p:tavLst>
                                    </p:anim>
                                  </p:childTnLst>
                                </p:cTn>
                              </p:par>
                            </p:childTnLst>
                          </p:cTn>
                        </p:par>
                        <p:par>
                          <p:cTn id="586" fill="hold">
                            <p:stCondLst>
                              <p:cond delay="5200"/>
                            </p:stCondLst>
                            <p:childTnLst>
                              <p:par>
                                <p:cTn id="587" presetID="22" presetClass="entr" presetSubtype="8" fill="hold" grpId="0" nodeType="afterEffect">
                                  <p:stCondLst>
                                    <p:cond delay="0"/>
                                  </p:stCondLst>
                                  <p:childTnLst>
                                    <p:set>
                                      <p:cBhvr>
                                        <p:cTn id="588" dur="1" fill="hold">
                                          <p:stCondLst>
                                            <p:cond delay="0"/>
                                          </p:stCondLst>
                                        </p:cTn>
                                        <p:tgtEl>
                                          <p:spTgt spid="406"/>
                                        </p:tgtEl>
                                        <p:attrNameLst>
                                          <p:attrName>style.visibility</p:attrName>
                                        </p:attrNameLst>
                                      </p:cBhvr>
                                      <p:to>
                                        <p:strVal val="visible"/>
                                      </p:to>
                                    </p:set>
                                    <p:animEffect transition="in" filter="wipe(left)">
                                      <p:cBhvr>
                                        <p:cTn id="589" dur="300"/>
                                        <p:tgtEl>
                                          <p:spTgt spid="406"/>
                                        </p:tgtEl>
                                      </p:cBhvr>
                                    </p:animEffect>
                                  </p:childTnLst>
                                </p:cTn>
                              </p:par>
                            </p:childTnLst>
                          </p:cTn>
                        </p:par>
                      </p:childTnLst>
                    </p:cTn>
                  </p:par>
                  <p:par>
                    <p:cTn id="590" fill="hold">
                      <p:stCondLst>
                        <p:cond delay="indefinite"/>
                      </p:stCondLst>
                      <p:childTnLst>
                        <p:par>
                          <p:cTn id="591" fill="hold">
                            <p:stCondLst>
                              <p:cond delay="0"/>
                            </p:stCondLst>
                            <p:childTnLst>
                              <p:par>
                                <p:cTn id="592" presetID="2" presetClass="exit" presetSubtype="2" decel="100000" fill="hold" nodeType="clickEffect">
                                  <p:stCondLst>
                                    <p:cond delay="0"/>
                                  </p:stCondLst>
                                  <p:childTnLst>
                                    <p:anim calcmode="lin" valueType="num">
                                      <p:cBhvr additive="base">
                                        <p:cTn id="593" dur="300"/>
                                        <p:tgtEl>
                                          <p:spTgt spid="7"/>
                                        </p:tgtEl>
                                        <p:attrNameLst>
                                          <p:attrName>ppt_x</p:attrName>
                                        </p:attrNameLst>
                                      </p:cBhvr>
                                      <p:tavLst>
                                        <p:tav tm="0">
                                          <p:val>
                                            <p:strVal val="ppt_x"/>
                                          </p:val>
                                        </p:tav>
                                        <p:tav tm="100000">
                                          <p:val>
                                            <p:strVal val="1+ppt_w/2"/>
                                          </p:val>
                                        </p:tav>
                                      </p:tavLst>
                                    </p:anim>
                                    <p:anim calcmode="lin" valueType="num">
                                      <p:cBhvr additive="base">
                                        <p:cTn id="594" dur="300"/>
                                        <p:tgtEl>
                                          <p:spTgt spid="7"/>
                                        </p:tgtEl>
                                        <p:attrNameLst>
                                          <p:attrName>ppt_y</p:attrName>
                                        </p:attrNameLst>
                                      </p:cBhvr>
                                      <p:tavLst>
                                        <p:tav tm="0">
                                          <p:val>
                                            <p:strVal val="ppt_y"/>
                                          </p:val>
                                        </p:tav>
                                        <p:tav tm="100000">
                                          <p:val>
                                            <p:strVal val="ppt_y"/>
                                          </p:val>
                                        </p:tav>
                                      </p:tavLst>
                                    </p:anim>
                                    <p:set>
                                      <p:cBhvr>
                                        <p:cTn id="595" dur="1" fill="hold">
                                          <p:stCondLst>
                                            <p:cond delay="299"/>
                                          </p:stCondLst>
                                        </p:cTn>
                                        <p:tgtEl>
                                          <p:spTgt spid="7"/>
                                        </p:tgtEl>
                                        <p:attrNameLst>
                                          <p:attrName>style.visibility</p:attrName>
                                        </p:attrNameLst>
                                      </p:cBhvr>
                                      <p:to>
                                        <p:strVal val="hidden"/>
                                      </p:to>
                                    </p:set>
                                  </p:childTnLst>
                                </p:cTn>
                              </p:par>
                              <p:par>
                                <p:cTn id="596" presetID="2" presetClass="exit" presetSubtype="2" decel="100000" fill="hold" nodeType="withEffect">
                                  <p:stCondLst>
                                    <p:cond delay="0"/>
                                  </p:stCondLst>
                                  <p:childTnLst>
                                    <p:anim calcmode="lin" valueType="num">
                                      <p:cBhvr additive="base">
                                        <p:cTn id="597" dur="300"/>
                                        <p:tgtEl>
                                          <p:spTgt spid="8"/>
                                        </p:tgtEl>
                                        <p:attrNameLst>
                                          <p:attrName>ppt_x</p:attrName>
                                        </p:attrNameLst>
                                      </p:cBhvr>
                                      <p:tavLst>
                                        <p:tav tm="0">
                                          <p:val>
                                            <p:strVal val="ppt_x"/>
                                          </p:val>
                                        </p:tav>
                                        <p:tav tm="100000">
                                          <p:val>
                                            <p:strVal val="1+ppt_w/2"/>
                                          </p:val>
                                        </p:tav>
                                      </p:tavLst>
                                    </p:anim>
                                    <p:anim calcmode="lin" valueType="num">
                                      <p:cBhvr additive="base">
                                        <p:cTn id="598" dur="300"/>
                                        <p:tgtEl>
                                          <p:spTgt spid="8"/>
                                        </p:tgtEl>
                                        <p:attrNameLst>
                                          <p:attrName>ppt_y</p:attrName>
                                        </p:attrNameLst>
                                      </p:cBhvr>
                                      <p:tavLst>
                                        <p:tav tm="0">
                                          <p:val>
                                            <p:strVal val="ppt_y"/>
                                          </p:val>
                                        </p:tav>
                                        <p:tav tm="100000">
                                          <p:val>
                                            <p:strVal val="ppt_y"/>
                                          </p:val>
                                        </p:tav>
                                      </p:tavLst>
                                    </p:anim>
                                    <p:set>
                                      <p:cBhvr>
                                        <p:cTn id="599" dur="1" fill="hold">
                                          <p:stCondLst>
                                            <p:cond delay="299"/>
                                          </p:stCondLst>
                                        </p:cTn>
                                        <p:tgtEl>
                                          <p:spTgt spid="8"/>
                                        </p:tgtEl>
                                        <p:attrNameLst>
                                          <p:attrName>style.visibility</p:attrName>
                                        </p:attrNameLst>
                                      </p:cBhvr>
                                      <p:to>
                                        <p:strVal val="hidden"/>
                                      </p:to>
                                    </p:set>
                                  </p:childTnLst>
                                </p:cTn>
                              </p:par>
                              <p:par>
                                <p:cTn id="600" presetID="2" presetClass="exit" presetSubtype="2" decel="100000" fill="hold" grpId="1" nodeType="withEffect">
                                  <p:stCondLst>
                                    <p:cond delay="0"/>
                                  </p:stCondLst>
                                  <p:childTnLst>
                                    <p:anim calcmode="lin" valueType="num">
                                      <p:cBhvr additive="base">
                                        <p:cTn id="601" dur="300"/>
                                        <p:tgtEl>
                                          <p:spTgt spid="22"/>
                                        </p:tgtEl>
                                        <p:attrNameLst>
                                          <p:attrName>ppt_x</p:attrName>
                                        </p:attrNameLst>
                                      </p:cBhvr>
                                      <p:tavLst>
                                        <p:tav tm="0">
                                          <p:val>
                                            <p:strVal val="ppt_x"/>
                                          </p:val>
                                        </p:tav>
                                        <p:tav tm="100000">
                                          <p:val>
                                            <p:strVal val="1+ppt_w/2"/>
                                          </p:val>
                                        </p:tav>
                                      </p:tavLst>
                                    </p:anim>
                                    <p:anim calcmode="lin" valueType="num">
                                      <p:cBhvr additive="base">
                                        <p:cTn id="602" dur="300"/>
                                        <p:tgtEl>
                                          <p:spTgt spid="22"/>
                                        </p:tgtEl>
                                        <p:attrNameLst>
                                          <p:attrName>ppt_y</p:attrName>
                                        </p:attrNameLst>
                                      </p:cBhvr>
                                      <p:tavLst>
                                        <p:tav tm="0">
                                          <p:val>
                                            <p:strVal val="ppt_y"/>
                                          </p:val>
                                        </p:tav>
                                        <p:tav tm="100000">
                                          <p:val>
                                            <p:strVal val="ppt_y"/>
                                          </p:val>
                                        </p:tav>
                                      </p:tavLst>
                                    </p:anim>
                                    <p:set>
                                      <p:cBhvr>
                                        <p:cTn id="603" dur="1" fill="hold">
                                          <p:stCondLst>
                                            <p:cond delay="299"/>
                                          </p:stCondLst>
                                        </p:cTn>
                                        <p:tgtEl>
                                          <p:spTgt spid="22"/>
                                        </p:tgtEl>
                                        <p:attrNameLst>
                                          <p:attrName>style.visibility</p:attrName>
                                        </p:attrNameLst>
                                      </p:cBhvr>
                                      <p:to>
                                        <p:strVal val="hidden"/>
                                      </p:to>
                                    </p:set>
                                  </p:childTnLst>
                                </p:cTn>
                              </p:par>
                              <p:par>
                                <p:cTn id="604" presetID="2" presetClass="exit" presetSubtype="2" decel="100000" fill="hold" nodeType="withEffect">
                                  <p:stCondLst>
                                    <p:cond delay="0"/>
                                  </p:stCondLst>
                                  <p:childTnLst>
                                    <p:anim calcmode="lin" valueType="num">
                                      <p:cBhvr additive="base">
                                        <p:cTn id="605" dur="300"/>
                                        <p:tgtEl>
                                          <p:spTgt spid="13"/>
                                        </p:tgtEl>
                                        <p:attrNameLst>
                                          <p:attrName>ppt_x</p:attrName>
                                        </p:attrNameLst>
                                      </p:cBhvr>
                                      <p:tavLst>
                                        <p:tav tm="0">
                                          <p:val>
                                            <p:strVal val="ppt_x"/>
                                          </p:val>
                                        </p:tav>
                                        <p:tav tm="100000">
                                          <p:val>
                                            <p:strVal val="1+ppt_w/2"/>
                                          </p:val>
                                        </p:tav>
                                      </p:tavLst>
                                    </p:anim>
                                    <p:anim calcmode="lin" valueType="num">
                                      <p:cBhvr additive="base">
                                        <p:cTn id="606" dur="300"/>
                                        <p:tgtEl>
                                          <p:spTgt spid="13"/>
                                        </p:tgtEl>
                                        <p:attrNameLst>
                                          <p:attrName>ppt_y</p:attrName>
                                        </p:attrNameLst>
                                      </p:cBhvr>
                                      <p:tavLst>
                                        <p:tav tm="0">
                                          <p:val>
                                            <p:strVal val="ppt_y"/>
                                          </p:val>
                                        </p:tav>
                                        <p:tav tm="100000">
                                          <p:val>
                                            <p:strVal val="ppt_y"/>
                                          </p:val>
                                        </p:tav>
                                      </p:tavLst>
                                    </p:anim>
                                    <p:set>
                                      <p:cBhvr>
                                        <p:cTn id="607" dur="1" fill="hold">
                                          <p:stCondLst>
                                            <p:cond delay="299"/>
                                          </p:stCondLst>
                                        </p:cTn>
                                        <p:tgtEl>
                                          <p:spTgt spid="13"/>
                                        </p:tgtEl>
                                        <p:attrNameLst>
                                          <p:attrName>style.visibility</p:attrName>
                                        </p:attrNameLst>
                                      </p:cBhvr>
                                      <p:to>
                                        <p:strVal val="hidden"/>
                                      </p:to>
                                    </p:set>
                                  </p:childTnLst>
                                </p:cTn>
                              </p:par>
                              <p:par>
                                <p:cTn id="608" presetID="2" presetClass="exit" presetSubtype="2" decel="100000" fill="hold" nodeType="withEffect">
                                  <p:stCondLst>
                                    <p:cond delay="0"/>
                                  </p:stCondLst>
                                  <p:childTnLst>
                                    <p:anim calcmode="lin" valueType="num">
                                      <p:cBhvr additive="base">
                                        <p:cTn id="609" dur="300"/>
                                        <p:tgtEl>
                                          <p:spTgt spid="10"/>
                                        </p:tgtEl>
                                        <p:attrNameLst>
                                          <p:attrName>ppt_x</p:attrName>
                                        </p:attrNameLst>
                                      </p:cBhvr>
                                      <p:tavLst>
                                        <p:tav tm="0">
                                          <p:val>
                                            <p:strVal val="ppt_x"/>
                                          </p:val>
                                        </p:tav>
                                        <p:tav tm="100000">
                                          <p:val>
                                            <p:strVal val="1+ppt_w/2"/>
                                          </p:val>
                                        </p:tav>
                                      </p:tavLst>
                                    </p:anim>
                                    <p:anim calcmode="lin" valueType="num">
                                      <p:cBhvr additive="base">
                                        <p:cTn id="610" dur="300"/>
                                        <p:tgtEl>
                                          <p:spTgt spid="10"/>
                                        </p:tgtEl>
                                        <p:attrNameLst>
                                          <p:attrName>ppt_y</p:attrName>
                                        </p:attrNameLst>
                                      </p:cBhvr>
                                      <p:tavLst>
                                        <p:tav tm="0">
                                          <p:val>
                                            <p:strVal val="ppt_y"/>
                                          </p:val>
                                        </p:tav>
                                        <p:tav tm="100000">
                                          <p:val>
                                            <p:strVal val="ppt_y"/>
                                          </p:val>
                                        </p:tav>
                                      </p:tavLst>
                                    </p:anim>
                                    <p:set>
                                      <p:cBhvr>
                                        <p:cTn id="611" dur="1" fill="hold">
                                          <p:stCondLst>
                                            <p:cond delay="299"/>
                                          </p:stCondLst>
                                        </p:cTn>
                                        <p:tgtEl>
                                          <p:spTgt spid="10"/>
                                        </p:tgtEl>
                                        <p:attrNameLst>
                                          <p:attrName>style.visibility</p:attrName>
                                        </p:attrNameLst>
                                      </p:cBhvr>
                                      <p:to>
                                        <p:strVal val="hidden"/>
                                      </p:to>
                                    </p:set>
                                  </p:childTnLst>
                                </p:cTn>
                              </p:par>
                              <p:par>
                                <p:cTn id="612" presetID="2" presetClass="exit" presetSubtype="2" decel="100000" fill="hold" grpId="1" nodeType="withEffect">
                                  <p:stCondLst>
                                    <p:cond delay="0"/>
                                  </p:stCondLst>
                                  <p:childTnLst>
                                    <p:anim calcmode="lin" valueType="num">
                                      <p:cBhvr additive="base">
                                        <p:cTn id="613" dur="300"/>
                                        <p:tgtEl>
                                          <p:spTgt spid="23"/>
                                        </p:tgtEl>
                                        <p:attrNameLst>
                                          <p:attrName>ppt_x</p:attrName>
                                        </p:attrNameLst>
                                      </p:cBhvr>
                                      <p:tavLst>
                                        <p:tav tm="0">
                                          <p:val>
                                            <p:strVal val="ppt_x"/>
                                          </p:val>
                                        </p:tav>
                                        <p:tav tm="100000">
                                          <p:val>
                                            <p:strVal val="1+ppt_w/2"/>
                                          </p:val>
                                        </p:tav>
                                      </p:tavLst>
                                    </p:anim>
                                    <p:anim calcmode="lin" valueType="num">
                                      <p:cBhvr additive="base">
                                        <p:cTn id="614" dur="300"/>
                                        <p:tgtEl>
                                          <p:spTgt spid="23"/>
                                        </p:tgtEl>
                                        <p:attrNameLst>
                                          <p:attrName>ppt_y</p:attrName>
                                        </p:attrNameLst>
                                      </p:cBhvr>
                                      <p:tavLst>
                                        <p:tav tm="0">
                                          <p:val>
                                            <p:strVal val="ppt_y"/>
                                          </p:val>
                                        </p:tav>
                                        <p:tav tm="100000">
                                          <p:val>
                                            <p:strVal val="ppt_y"/>
                                          </p:val>
                                        </p:tav>
                                      </p:tavLst>
                                    </p:anim>
                                    <p:set>
                                      <p:cBhvr>
                                        <p:cTn id="615" dur="1" fill="hold">
                                          <p:stCondLst>
                                            <p:cond delay="299"/>
                                          </p:stCondLst>
                                        </p:cTn>
                                        <p:tgtEl>
                                          <p:spTgt spid="23"/>
                                        </p:tgtEl>
                                        <p:attrNameLst>
                                          <p:attrName>style.visibility</p:attrName>
                                        </p:attrNameLst>
                                      </p:cBhvr>
                                      <p:to>
                                        <p:strVal val="hidden"/>
                                      </p:to>
                                    </p:set>
                                  </p:childTnLst>
                                </p:cTn>
                              </p:par>
                              <p:par>
                                <p:cTn id="616" presetID="2" presetClass="exit" presetSubtype="2" decel="100000" fill="hold" grpId="1" nodeType="withEffect">
                                  <p:stCondLst>
                                    <p:cond delay="0"/>
                                  </p:stCondLst>
                                  <p:childTnLst>
                                    <p:anim calcmode="lin" valueType="num">
                                      <p:cBhvr additive="base">
                                        <p:cTn id="617" dur="300"/>
                                        <p:tgtEl>
                                          <p:spTgt spid="25"/>
                                        </p:tgtEl>
                                        <p:attrNameLst>
                                          <p:attrName>ppt_x</p:attrName>
                                        </p:attrNameLst>
                                      </p:cBhvr>
                                      <p:tavLst>
                                        <p:tav tm="0">
                                          <p:val>
                                            <p:strVal val="ppt_x"/>
                                          </p:val>
                                        </p:tav>
                                        <p:tav tm="100000">
                                          <p:val>
                                            <p:strVal val="1+ppt_w/2"/>
                                          </p:val>
                                        </p:tav>
                                      </p:tavLst>
                                    </p:anim>
                                    <p:anim calcmode="lin" valueType="num">
                                      <p:cBhvr additive="base">
                                        <p:cTn id="618" dur="300"/>
                                        <p:tgtEl>
                                          <p:spTgt spid="25"/>
                                        </p:tgtEl>
                                        <p:attrNameLst>
                                          <p:attrName>ppt_y</p:attrName>
                                        </p:attrNameLst>
                                      </p:cBhvr>
                                      <p:tavLst>
                                        <p:tav tm="0">
                                          <p:val>
                                            <p:strVal val="ppt_y"/>
                                          </p:val>
                                        </p:tav>
                                        <p:tav tm="100000">
                                          <p:val>
                                            <p:strVal val="ppt_y"/>
                                          </p:val>
                                        </p:tav>
                                      </p:tavLst>
                                    </p:anim>
                                    <p:set>
                                      <p:cBhvr>
                                        <p:cTn id="619" dur="1" fill="hold">
                                          <p:stCondLst>
                                            <p:cond delay="299"/>
                                          </p:stCondLst>
                                        </p:cTn>
                                        <p:tgtEl>
                                          <p:spTgt spid="25"/>
                                        </p:tgtEl>
                                        <p:attrNameLst>
                                          <p:attrName>style.visibility</p:attrName>
                                        </p:attrNameLst>
                                      </p:cBhvr>
                                      <p:to>
                                        <p:strVal val="hidden"/>
                                      </p:to>
                                    </p:set>
                                  </p:childTnLst>
                                </p:cTn>
                              </p:par>
                              <p:par>
                                <p:cTn id="620" presetID="2" presetClass="exit" presetSubtype="2" fill="hold" grpId="1" nodeType="withEffect">
                                  <p:stCondLst>
                                    <p:cond delay="0"/>
                                  </p:stCondLst>
                                  <p:childTnLst>
                                    <p:anim calcmode="lin" valueType="num">
                                      <p:cBhvr additive="base">
                                        <p:cTn id="621" dur="300"/>
                                        <p:tgtEl>
                                          <p:spTgt spid="406"/>
                                        </p:tgtEl>
                                        <p:attrNameLst>
                                          <p:attrName>ppt_x</p:attrName>
                                        </p:attrNameLst>
                                      </p:cBhvr>
                                      <p:tavLst>
                                        <p:tav tm="0">
                                          <p:val>
                                            <p:strVal val="ppt_x"/>
                                          </p:val>
                                        </p:tav>
                                        <p:tav tm="100000">
                                          <p:val>
                                            <p:strVal val="1+ppt_w/2"/>
                                          </p:val>
                                        </p:tav>
                                      </p:tavLst>
                                    </p:anim>
                                    <p:anim calcmode="lin" valueType="num">
                                      <p:cBhvr additive="base">
                                        <p:cTn id="622" dur="300"/>
                                        <p:tgtEl>
                                          <p:spTgt spid="406"/>
                                        </p:tgtEl>
                                        <p:attrNameLst>
                                          <p:attrName>ppt_y</p:attrName>
                                        </p:attrNameLst>
                                      </p:cBhvr>
                                      <p:tavLst>
                                        <p:tav tm="0">
                                          <p:val>
                                            <p:strVal val="ppt_y"/>
                                          </p:val>
                                        </p:tav>
                                        <p:tav tm="100000">
                                          <p:val>
                                            <p:strVal val="ppt_y"/>
                                          </p:val>
                                        </p:tav>
                                      </p:tavLst>
                                    </p:anim>
                                    <p:set>
                                      <p:cBhvr>
                                        <p:cTn id="623" dur="1" fill="hold">
                                          <p:stCondLst>
                                            <p:cond delay="299"/>
                                          </p:stCondLst>
                                        </p:cTn>
                                        <p:tgtEl>
                                          <p:spTgt spid="406"/>
                                        </p:tgtEl>
                                        <p:attrNameLst>
                                          <p:attrName>style.visibility</p:attrName>
                                        </p:attrNameLst>
                                      </p:cBhvr>
                                      <p:to>
                                        <p:strVal val="hidden"/>
                                      </p:to>
                                    </p:set>
                                  </p:childTnLst>
                                </p:cTn>
                              </p:par>
                            </p:childTnLst>
                          </p:cTn>
                        </p:par>
                        <p:par>
                          <p:cTn id="624" fill="hold">
                            <p:stCondLst>
                              <p:cond delay="300"/>
                            </p:stCondLst>
                            <p:childTnLst>
                              <p:par>
                                <p:cTn id="625" presetID="35" presetClass="path" presetSubtype="0" decel="100000" fill="hold" grpId="4" nodeType="afterEffect">
                                  <p:stCondLst>
                                    <p:cond delay="0"/>
                                  </p:stCondLst>
                                  <p:childTnLst>
                                    <p:animMotion origin="layout" path="M -1.45933E-6 8.64198E-7 L -0.42738 8.64198E-7 " pathEditMode="relative" rAng="0" ptsTypes="AA">
                                      <p:cBhvr>
                                        <p:cTn id="626" dur="500" spd="-100000" fill="hold"/>
                                        <p:tgtEl>
                                          <p:spTgt spid="78"/>
                                        </p:tgtEl>
                                        <p:attrNameLst>
                                          <p:attrName>ppt_x</p:attrName>
                                          <p:attrName>ppt_y</p:attrName>
                                        </p:attrNameLst>
                                      </p:cBhvr>
                                      <p:rCtr x="-21373" y="0"/>
                                    </p:animMotion>
                                  </p:childTnLst>
                                </p:cTn>
                              </p:par>
                              <p:par>
                                <p:cTn id="627" presetID="35" presetClass="path" presetSubtype="0" decel="100000" fill="hold" nodeType="withEffect">
                                  <p:stCondLst>
                                    <p:cond delay="0"/>
                                  </p:stCondLst>
                                  <p:childTnLst>
                                    <p:animMotion origin="layout" path="M 4.03594E-6 1.11111E-6 L -0.42808 1.11111E-6 " pathEditMode="relative" rAng="0" ptsTypes="AA">
                                      <p:cBhvr>
                                        <p:cTn id="628" dur="500" spd="-100000" fill="hold"/>
                                        <p:tgtEl>
                                          <p:spTgt spid="137"/>
                                        </p:tgtEl>
                                        <p:attrNameLst>
                                          <p:attrName>ppt_x</p:attrName>
                                          <p:attrName>ppt_y</p:attrName>
                                        </p:attrNameLst>
                                      </p:cBhvr>
                                      <p:rCtr x="-21408" y="0"/>
                                    </p:animMotion>
                                  </p:childTnLst>
                                </p:cTn>
                              </p:par>
                              <p:par>
                                <p:cTn id="629" presetID="35" presetClass="path" presetSubtype="0" decel="100000" fill="hold" nodeType="withEffect">
                                  <p:stCondLst>
                                    <p:cond delay="0"/>
                                  </p:stCondLst>
                                  <p:childTnLst>
                                    <p:animMotion origin="layout" path="M 4.03594E-6 1.7284E-6 L -0.42808 1.7284E-6 " pathEditMode="relative" rAng="0" ptsTypes="AA">
                                      <p:cBhvr>
                                        <p:cTn id="630" dur="500" spd="-100000" fill="hold"/>
                                        <p:tgtEl>
                                          <p:spTgt spid="105"/>
                                        </p:tgtEl>
                                        <p:attrNameLst>
                                          <p:attrName>ppt_x</p:attrName>
                                          <p:attrName>ppt_y</p:attrName>
                                        </p:attrNameLst>
                                      </p:cBhvr>
                                      <p:rCtr x="-21408" y="0"/>
                                    </p:animMotion>
                                  </p:childTnLst>
                                </p:cTn>
                              </p:par>
                              <p:par>
                                <p:cTn id="631" presetID="35" presetClass="path" presetSubtype="0" decel="100000" fill="hold" grpId="4" nodeType="withEffect">
                                  <p:stCondLst>
                                    <p:cond delay="0"/>
                                  </p:stCondLst>
                                  <p:childTnLst>
                                    <p:animMotion origin="layout" path="M -1.45933E-6 4.44444E-6 L -0.42738 4.44444E-6 " pathEditMode="relative" rAng="0" ptsTypes="AA">
                                      <p:cBhvr>
                                        <p:cTn id="632" dur="500" spd="-100000" fill="hold"/>
                                        <p:tgtEl>
                                          <p:spTgt spid="108"/>
                                        </p:tgtEl>
                                        <p:attrNameLst>
                                          <p:attrName>ppt_x</p:attrName>
                                          <p:attrName>ppt_y</p:attrName>
                                        </p:attrNameLst>
                                      </p:cBhvr>
                                      <p:rCtr x="-21373" y="0"/>
                                    </p:animMotion>
                                  </p:childTnLst>
                                </p:cTn>
                              </p:par>
                              <p:par>
                                <p:cTn id="633" presetID="10" presetClass="entr" presetSubtype="0" fill="hold" grpId="6" nodeType="withEffect">
                                  <p:stCondLst>
                                    <p:cond delay="200"/>
                                  </p:stCondLst>
                                  <p:childTnLst>
                                    <p:set>
                                      <p:cBhvr>
                                        <p:cTn id="634" dur="1" fill="hold">
                                          <p:stCondLst>
                                            <p:cond delay="0"/>
                                          </p:stCondLst>
                                        </p:cTn>
                                        <p:tgtEl>
                                          <p:spTgt spid="72"/>
                                        </p:tgtEl>
                                        <p:attrNameLst>
                                          <p:attrName>style.visibility</p:attrName>
                                        </p:attrNameLst>
                                      </p:cBhvr>
                                      <p:to>
                                        <p:strVal val="visible"/>
                                      </p:to>
                                    </p:set>
                                    <p:animEffect transition="in" filter="fade">
                                      <p:cBhvr>
                                        <p:cTn id="635" dur="300"/>
                                        <p:tgtEl>
                                          <p:spTgt spid="72"/>
                                        </p:tgtEl>
                                      </p:cBhvr>
                                    </p:animEffect>
                                  </p:childTnLst>
                                </p:cTn>
                              </p:par>
                              <p:par>
                                <p:cTn id="636" presetID="10" presetClass="entr" presetSubtype="0" fill="hold" grpId="6" nodeType="withEffect">
                                  <p:stCondLst>
                                    <p:cond delay="200"/>
                                  </p:stCondLst>
                                  <p:childTnLst>
                                    <p:set>
                                      <p:cBhvr>
                                        <p:cTn id="637" dur="1" fill="hold">
                                          <p:stCondLst>
                                            <p:cond delay="0"/>
                                          </p:stCondLst>
                                        </p:cTn>
                                        <p:tgtEl>
                                          <p:spTgt spid="70"/>
                                        </p:tgtEl>
                                        <p:attrNameLst>
                                          <p:attrName>style.visibility</p:attrName>
                                        </p:attrNameLst>
                                      </p:cBhvr>
                                      <p:to>
                                        <p:strVal val="visible"/>
                                      </p:to>
                                    </p:set>
                                    <p:animEffect transition="in" filter="fade">
                                      <p:cBhvr>
                                        <p:cTn id="638" dur="300"/>
                                        <p:tgtEl>
                                          <p:spTgt spid="70"/>
                                        </p:tgtEl>
                                      </p:cBhvr>
                                    </p:animEffect>
                                  </p:childTnLst>
                                </p:cTn>
                              </p:par>
                              <p:par>
                                <p:cTn id="639" presetID="10" presetClass="entr" presetSubtype="0" fill="hold" nodeType="withEffect">
                                  <p:stCondLst>
                                    <p:cond delay="200"/>
                                  </p:stCondLst>
                                  <p:childTnLst>
                                    <p:set>
                                      <p:cBhvr>
                                        <p:cTn id="640" dur="1" fill="hold">
                                          <p:stCondLst>
                                            <p:cond delay="0"/>
                                          </p:stCondLst>
                                        </p:cTn>
                                        <p:tgtEl>
                                          <p:spTgt spid="139"/>
                                        </p:tgtEl>
                                        <p:attrNameLst>
                                          <p:attrName>style.visibility</p:attrName>
                                        </p:attrNameLst>
                                      </p:cBhvr>
                                      <p:to>
                                        <p:strVal val="visible"/>
                                      </p:to>
                                    </p:set>
                                    <p:animEffect transition="in" filter="fade">
                                      <p:cBhvr>
                                        <p:cTn id="641" dur="300"/>
                                        <p:tgtEl>
                                          <p:spTgt spid="139"/>
                                        </p:tgtEl>
                                      </p:cBhvr>
                                    </p:animEffect>
                                  </p:childTnLst>
                                </p:cTn>
                              </p:par>
                              <p:par>
                                <p:cTn id="642" presetID="10" presetClass="entr" presetSubtype="0" fill="hold" grpId="6" nodeType="withEffect">
                                  <p:stCondLst>
                                    <p:cond delay="200"/>
                                  </p:stCondLst>
                                  <p:childTnLst>
                                    <p:set>
                                      <p:cBhvr>
                                        <p:cTn id="643" dur="1" fill="hold">
                                          <p:stCondLst>
                                            <p:cond delay="0"/>
                                          </p:stCondLst>
                                        </p:cTn>
                                        <p:tgtEl>
                                          <p:spTgt spid="75"/>
                                        </p:tgtEl>
                                        <p:attrNameLst>
                                          <p:attrName>style.visibility</p:attrName>
                                        </p:attrNameLst>
                                      </p:cBhvr>
                                      <p:to>
                                        <p:strVal val="visible"/>
                                      </p:to>
                                    </p:set>
                                    <p:animEffect transition="in" filter="fade">
                                      <p:cBhvr>
                                        <p:cTn id="644" dur="300"/>
                                        <p:tgtEl>
                                          <p:spTgt spid="75"/>
                                        </p:tgtEl>
                                      </p:cBhvr>
                                    </p:animEffect>
                                  </p:childTnLst>
                                </p:cTn>
                              </p:par>
                              <p:par>
                                <p:cTn id="645" presetID="10" presetClass="entr" presetSubtype="0" fill="hold" nodeType="withEffect">
                                  <p:stCondLst>
                                    <p:cond delay="200"/>
                                  </p:stCondLst>
                                  <p:childTnLst>
                                    <p:set>
                                      <p:cBhvr>
                                        <p:cTn id="646" dur="1" fill="hold">
                                          <p:stCondLst>
                                            <p:cond delay="0"/>
                                          </p:stCondLst>
                                        </p:cTn>
                                        <p:tgtEl>
                                          <p:spTgt spid="138"/>
                                        </p:tgtEl>
                                        <p:attrNameLst>
                                          <p:attrName>style.visibility</p:attrName>
                                        </p:attrNameLst>
                                      </p:cBhvr>
                                      <p:to>
                                        <p:strVal val="visible"/>
                                      </p:to>
                                    </p:set>
                                    <p:animEffect transition="in" filter="fade">
                                      <p:cBhvr>
                                        <p:cTn id="647" dur="300"/>
                                        <p:tgtEl>
                                          <p:spTgt spid="138"/>
                                        </p:tgtEl>
                                      </p:cBhvr>
                                    </p:animEffect>
                                  </p:childTnLst>
                                </p:cTn>
                              </p:par>
                              <p:par>
                                <p:cTn id="648" presetID="10" presetClass="entr" presetSubtype="0" fill="hold" grpId="2" nodeType="withEffect">
                                  <p:stCondLst>
                                    <p:cond delay="200"/>
                                  </p:stCondLst>
                                  <p:childTnLst>
                                    <p:set>
                                      <p:cBhvr>
                                        <p:cTn id="649" dur="1" fill="hold">
                                          <p:stCondLst>
                                            <p:cond delay="0"/>
                                          </p:stCondLst>
                                        </p:cTn>
                                        <p:tgtEl>
                                          <p:spTgt spid="81"/>
                                        </p:tgtEl>
                                        <p:attrNameLst>
                                          <p:attrName>style.visibility</p:attrName>
                                        </p:attrNameLst>
                                      </p:cBhvr>
                                      <p:to>
                                        <p:strVal val="visible"/>
                                      </p:to>
                                    </p:set>
                                    <p:animEffect transition="in" filter="fade">
                                      <p:cBhvr>
                                        <p:cTn id="650" dur="300"/>
                                        <p:tgtEl>
                                          <p:spTgt spid="81"/>
                                        </p:tgtEl>
                                      </p:cBhvr>
                                    </p:animEffect>
                                  </p:childTnLst>
                                </p:cTn>
                              </p:par>
                              <p:par>
                                <p:cTn id="651" presetID="10" presetClass="entr" presetSubtype="0" fill="hold" nodeType="withEffect">
                                  <p:stCondLst>
                                    <p:cond delay="200"/>
                                  </p:stCondLst>
                                  <p:childTnLst>
                                    <p:set>
                                      <p:cBhvr>
                                        <p:cTn id="652" dur="1" fill="hold">
                                          <p:stCondLst>
                                            <p:cond delay="0"/>
                                          </p:stCondLst>
                                        </p:cTn>
                                        <p:tgtEl>
                                          <p:spTgt spid="136"/>
                                        </p:tgtEl>
                                        <p:attrNameLst>
                                          <p:attrName>style.visibility</p:attrName>
                                        </p:attrNameLst>
                                      </p:cBhvr>
                                      <p:to>
                                        <p:strVal val="visible"/>
                                      </p:to>
                                    </p:set>
                                    <p:animEffect transition="in" filter="fade">
                                      <p:cBhvr>
                                        <p:cTn id="653" dur="300"/>
                                        <p:tgtEl>
                                          <p:spTgt spid="136"/>
                                        </p:tgtEl>
                                      </p:cBhvr>
                                    </p:animEffect>
                                  </p:childTnLst>
                                </p:cTn>
                              </p:par>
                              <p:par>
                                <p:cTn id="654" presetID="10" presetClass="entr" presetSubtype="0" fill="hold" nodeType="withEffect">
                                  <p:stCondLst>
                                    <p:cond delay="200"/>
                                  </p:stCondLst>
                                  <p:childTnLst>
                                    <p:set>
                                      <p:cBhvr>
                                        <p:cTn id="655" dur="1" fill="hold">
                                          <p:stCondLst>
                                            <p:cond delay="0"/>
                                          </p:stCondLst>
                                        </p:cTn>
                                        <p:tgtEl>
                                          <p:spTgt spid="73"/>
                                        </p:tgtEl>
                                        <p:attrNameLst>
                                          <p:attrName>style.visibility</p:attrName>
                                        </p:attrNameLst>
                                      </p:cBhvr>
                                      <p:to>
                                        <p:strVal val="visible"/>
                                      </p:to>
                                    </p:set>
                                    <p:animEffect transition="in" filter="fade">
                                      <p:cBhvr>
                                        <p:cTn id="656" dur="300"/>
                                        <p:tgtEl>
                                          <p:spTgt spid="73"/>
                                        </p:tgtEl>
                                      </p:cBhvr>
                                    </p:animEffect>
                                  </p:childTnLst>
                                </p:cTn>
                              </p:par>
                              <p:par>
                                <p:cTn id="657" presetID="10" presetClass="entr" presetSubtype="0" fill="hold" nodeType="withEffect">
                                  <p:stCondLst>
                                    <p:cond delay="200"/>
                                  </p:stCondLst>
                                  <p:childTnLst>
                                    <p:set>
                                      <p:cBhvr>
                                        <p:cTn id="658" dur="1" fill="hold">
                                          <p:stCondLst>
                                            <p:cond delay="0"/>
                                          </p:stCondLst>
                                        </p:cTn>
                                        <p:tgtEl>
                                          <p:spTgt spid="74"/>
                                        </p:tgtEl>
                                        <p:attrNameLst>
                                          <p:attrName>style.visibility</p:attrName>
                                        </p:attrNameLst>
                                      </p:cBhvr>
                                      <p:to>
                                        <p:strVal val="visible"/>
                                      </p:to>
                                    </p:set>
                                    <p:animEffect transition="in" filter="fade">
                                      <p:cBhvr>
                                        <p:cTn id="659" dur="300"/>
                                        <p:tgtEl>
                                          <p:spTgt spid="74"/>
                                        </p:tgtEl>
                                      </p:cBhvr>
                                    </p:animEffect>
                                  </p:childTnLst>
                                </p:cTn>
                              </p:par>
                              <p:par>
                                <p:cTn id="660" presetID="10" presetClass="entr" presetSubtype="0" fill="hold" nodeType="withEffect">
                                  <p:stCondLst>
                                    <p:cond delay="200"/>
                                  </p:stCondLst>
                                  <p:childTnLst>
                                    <p:set>
                                      <p:cBhvr>
                                        <p:cTn id="661" dur="1" fill="hold">
                                          <p:stCondLst>
                                            <p:cond delay="0"/>
                                          </p:stCondLst>
                                        </p:cTn>
                                        <p:tgtEl>
                                          <p:spTgt spid="77"/>
                                        </p:tgtEl>
                                        <p:attrNameLst>
                                          <p:attrName>style.visibility</p:attrName>
                                        </p:attrNameLst>
                                      </p:cBhvr>
                                      <p:to>
                                        <p:strVal val="visible"/>
                                      </p:to>
                                    </p:set>
                                    <p:animEffect transition="in" filter="fade">
                                      <p:cBhvr>
                                        <p:cTn id="662" dur="300"/>
                                        <p:tgtEl>
                                          <p:spTgt spid="77"/>
                                        </p:tgtEl>
                                      </p:cBhvr>
                                    </p:animEffect>
                                  </p:childTnLst>
                                </p:cTn>
                              </p:par>
                              <p:par>
                                <p:cTn id="663" presetID="10" presetClass="entr" presetSubtype="0" fill="hold" nodeType="withEffect">
                                  <p:stCondLst>
                                    <p:cond delay="200"/>
                                  </p:stCondLst>
                                  <p:childTnLst>
                                    <p:set>
                                      <p:cBhvr>
                                        <p:cTn id="664" dur="1" fill="hold">
                                          <p:stCondLst>
                                            <p:cond delay="0"/>
                                          </p:stCondLst>
                                        </p:cTn>
                                        <p:tgtEl>
                                          <p:spTgt spid="80"/>
                                        </p:tgtEl>
                                        <p:attrNameLst>
                                          <p:attrName>style.visibility</p:attrName>
                                        </p:attrNameLst>
                                      </p:cBhvr>
                                      <p:to>
                                        <p:strVal val="visible"/>
                                      </p:to>
                                    </p:set>
                                    <p:animEffect transition="in" filter="fade">
                                      <p:cBhvr>
                                        <p:cTn id="665" dur="300"/>
                                        <p:tgtEl>
                                          <p:spTgt spid="80"/>
                                        </p:tgtEl>
                                      </p:cBhvr>
                                    </p:animEffect>
                                  </p:childTnLst>
                                </p:cTn>
                              </p:par>
                              <p:par>
                                <p:cTn id="666" presetID="10" presetClass="entr" presetSubtype="0" fill="hold" nodeType="withEffect">
                                  <p:stCondLst>
                                    <p:cond delay="200"/>
                                  </p:stCondLst>
                                  <p:childTnLst>
                                    <p:set>
                                      <p:cBhvr>
                                        <p:cTn id="667" dur="1" fill="hold">
                                          <p:stCondLst>
                                            <p:cond delay="0"/>
                                          </p:stCondLst>
                                        </p:cTn>
                                        <p:tgtEl>
                                          <p:spTgt spid="97"/>
                                        </p:tgtEl>
                                        <p:attrNameLst>
                                          <p:attrName>style.visibility</p:attrName>
                                        </p:attrNameLst>
                                      </p:cBhvr>
                                      <p:to>
                                        <p:strVal val="visible"/>
                                      </p:to>
                                    </p:set>
                                    <p:animEffect transition="in" filter="fade">
                                      <p:cBhvr>
                                        <p:cTn id="668" dur="300"/>
                                        <p:tgtEl>
                                          <p:spTgt spid="97"/>
                                        </p:tgtEl>
                                      </p:cBhvr>
                                    </p:animEffect>
                                  </p:childTnLst>
                                </p:cTn>
                              </p:par>
                              <p:par>
                                <p:cTn id="669" presetID="10" presetClass="entr" presetSubtype="0" fill="hold" grpId="6" nodeType="withEffect">
                                  <p:stCondLst>
                                    <p:cond delay="200"/>
                                  </p:stCondLst>
                                  <p:childTnLst>
                                    <p:set>
                                      <p:cBhvr>
                                        <p:cTn id="670" dur="1" fill="hold">
                                          <p:stCondLst>
                                            <p:cond delay="0"/>
                                          </p:stCondLst>
                                        </p:cTn>
                                        <p:tgtEl>
                                          <p:spTgt spid="100"/>
                                        </p:tgtEl>
                                        <p:attrNameLst>
                                          <p:attrName>style.visibility</p:attrName>
                                        </p:attrNameLst>
                                      </p:cBhvr>
                                      <p:to>
                                        <p:strVal val="visible"/>
                                      </p:to>
                                    </p:set>
                                    <p:animEffect transition="in" filter="fade">
                                      <p:cBhvr>
                                        <p:cTn id="671" dur="300"/>
                                        <p:tgtEl>
                                          <p:spTgt spid="100"/>
                                        </p:tgtEl>
                                      </p:cBhvr>
                                    </p:animEffect>
                                  </p:childTnLst>
                                </p:cTn>
                              </p:par>
                              <p:par>
                                <p:cTn id="672" presetID="10" presetClass="entr" presetSubtype="0" fill="hold" nodeType="withEffect">
                                  <p:stCondLst>
                                    <p:cond delay="200"/>
                                  </p:stCondLst>
                                  <p:childTnLst>
                                    <p:set>
                                      <p:cBhvr>
                                        <p:cTn id="673" dur="1" fill="hold">
                                          <p:stCondLst>
                                            <p:cond delay="0"/>
                                          </p:stCondLst>
                                        </p:cTn>
                                        <p:tgtEl>
                                          <p:spTgt spid="101"/>
                                        </p:tgtEl>
                                        <p:attrNameLst>
                                          <p:attrName>style.visibility</p:attrName>
                                        </p:attrNameLst>
                                      </p:cBhvr>
                                      <p:to>
                                        <p:strVal val="visible"/>
                                      </p:to>
                                    </p:set>
                                    <p:animEffect transition="in" filter="fade">
                                      <p:cBhvr>
                                        <p:cTn id="674" dur="300"/>
                                        <p:tgtEl>
                                          <p:spTgt spid="101"/>
                                        </p:tgtEl>
                                      </p:cBhvr>
                                    </p:animEffect>
                                  </p:childTnLst>
                                </p:cTn>
                              </p:par>
                              <p:par>
                                <p:cTn id="675" presetID="10" presetClass="entr" presetSubtype="0" fill="hold" grpId="6" nodeType="withEffect">
                                  <p:stCondLst>
                                    <p:cond delay="200"/>
                                  </p:stCondLst>
                                  <p:childTnLst>
                                    <p:set>
                                      <p:cBhvr>
                                        <p:cTn id="676" dur="1" fill="hold">
                                          <p:stCondLst>
                                            <p:cond delay="0"/>
                                          </p:stCondLst>
                                        </p:cTn>
                                        <p:tgtEl>
                                          <p:spTgt spid="104"/>
                                        </p:tgtEl>
                                        <p:attrNameLst>
                                          <p:attrName>style.visibility</p:attrName>
                                        </p:attrNameLst>
                                      </p:cBhvr>
                                      <p:to>
                                        <p:strVal val="visible"/>
                                      </p:to>
                                    </p:set>
                                    <p:animEffect transition="in" filter="fade">
                                      <p:cBhvr>
                                        <p:cTn id="677" dur="300"/>
                                        <p:tgtEl>
                                          <p:spTgt spid="104"/>
                                        </p:tgtEl>
                                      </p:cBhvr>
                                    </p:animEffect>
                                  </p:childTnLst>
                                </p:cTn>
                              </p:par>
                              <p:par>
                                <p:cTn id="678" presetID="10" presetClass="entr" presetSubtype="0" fill="hold" nodeType="withEffect">
                                  <p:stCondLst>
                                    <p:cond delay="200"/>
                                  </p:stCondLst>
                                  <p:childTnLst>
                                    <p:set>
                                      <p:cBhvr>
                                        <p:cTn id="679" dur="1" fill="hold">
                                          <p:stCondLst>
                                            <p:cond delay="0"/>
                                          </p:stCondLst>
                                        </p:cTn>
                                        <p:tgtEl>
                                          <p:spTgt spid="109"/>
                                        </p:tgtEl>
                                        <p:attrNameLst>
                                          <p:attrName>style.visibility</p:attrName>
                                        </p:attrNameLst>
                                      </p:cBhvr>
                                      <p:to>
                                        <p:strVal val="visible"/>
                                      </p:to>
                                    </p:set>
                                    <p:animEffect transition="in" filter="fade">
                                      <p:cBhvr>
                                        <p:cTn id="680" dur="300"/>
                                        <p:tgtEl>
                                          <p:spTgt spid="109"/>
                                        </p:tgtEl>
                                      </p:cBhvr>
                                    </p:animEffect>
                                  </p:childTnLst>
                                </p:cTn>
                              </p:par>
                              <p:par>
                                <p:cTn id="681" presetID="10" presetClass="entr" presetSubtype="0" fill="hold" grpId="2" nodeType="withEffect">
                                  <p:stCondLst>
                                    <p:cond delay="200"/>
                                  </p:stCondLst>
                                  <p:childTnLst>
                                    <p:set>
                                      <p:cBhvr>
                                        <p:cTn id="682" dur="1" fill="hold">
                                          <p:stCondLst>
                                            <p:cond delay="0"/>
                                          </p:stCondLst>
                                        </p:cTn>
                                        <p:tgtEl>
                                          <p:spTgt spid="112"/>
                                        </p:tgtEl>
                                        <p:attrNameLst>
                                          <p:attrName>style.visibility</p:attrName>
                                        </p:attrNameLst>
                                      </p:cBhvr>
                                      <p:to>
                                        <p:strVal val="visible"/>
                                      </p:to>
                                    </p:set>
                                    <p:animEffect transition="in" filter="fade">
                                      <p:cBhvr>
                                        <p:cTn id="683" dur="300"/>
                                        <p:tgtEl>
                                          <p:spTgt spid="112"/>
                                        </p:tgtEl>
                                      </p:cBhvr>
                                    </p:animEffect>
                                  </p:childTnLst>
                                </p:cTn>
                              </p:par>
                            </p:childTnLst>
                          </p:cTn>
                        </p:par>
                        <p:par>
                          <p:cTn id="684" fill="hold">
                            <p:stCondLst>
                              <p:cond delay="800"/>
                            </p:stCondLst>
                            <p:childTnLst>
                              <p:par>
                                <p:cTn id="685" presetID="35" presetClass="path" presetSubtype="0" decel="100000" fill="hold" grpId="3" nodeType="afterEffect">
                                  <p:stCondLst>
                                    <p:cond delay="500"/>
                                  </p:stCondLst>
                                  <p:childTnLst>
                                    <p:animMotion origin="layout" path="M -3.12527E-7 2.46914E-6 L -0.57001 2.46914E-6 " pathEditMode="relative" rAng="0" ptsTypes="AA">
                                      <p:cBhvr>
                                        <p:cTn id="686" dur="500" fill="hold"/>
                                        <p:tgtEl>
                                          <p:spTgt spid="81"/>
                                        </p:tgtEl>
                                        <p:attrNameLst>
                                          <p:attrName>ppt_x</p:attrName>
                                          <p:attrName>ppt_y</p:attrName>
                                        </p:attrNameLst>
                                      </p:cBhvr>
                                      <p:rCtr x="-28501" y="0"/>
                                    </p:animMotion>
                                  </p:childTnLst>
                                </p:cTn>
                              </p:par>
                              <p:par>
                                <p:cTn id="687" presetID="35" presetClass="path" presetSubtype="0" decel="100000" fill="hold" nodeType="withEffect">
                                  <p:stCondLst>
                                    <p:cond delay="500"/>
                                  </p:stCondLst>
                                  <p:childTnLst>
                                    <p:animMotion origin="layout" path="M -4.81726E-6 8.64198E-7 L -0.5707 8.64198E-7 " pathEditMode="relative" rAng="0" ptsTypes="AA">
                                      <p:cBhvr>
                                        <p:cTn id="688" dur="500" fill="hold"/>
                                        <p:tgtEl>
                                          <p:spTgt spid="136"/>
                                        </p:tgtEl>
                                        <p:attrNameLst>
                                          <p:attrName>ppt_x</p:attrName>
                                          <p:attrName>ppt_y</p:attrName>
                                        </p:attrNameLst>
                                      </p:cBhvr>
                                      <p:rCtr x="-28535" y="0"/>
                                    </p:animMotion>
                                  </p:childTnLst>
                                </p:cTn>
                              </p:par>
                              <p:par>
                                <p:cTn id="689" presetID="35" presetClass="path" presetSubtype="0" decel="100000" fill="hold" nodeType="withEffect">
                                  <p:stCondLst>
                                    <p:cond delay="500"/>
                                  </p:stCondLst>
                                  <p:childTnLst>
                                    <p:animMotion origin="layout" path="M -4.81726E-6 1.7284E-6 L -0.5707 1.7284E-6 " pathEditMode="relative" rAng="0" ptsTypes="AA">
                                      <p:cBhvr>
                                        <p:cTn id="690" dur="500" fill="hold"/>
                                        <p:tgtEl>
                                          <p:spTgt spid="109"/>
                                        </p:tgtEl>
                                        <p:attrNameLst>
                                          <p:attrName>ppt_x</p:attrName>
                                          <p:attrName>ppt_y</p:attrName>
                                        </p:attrNameLst>
                                      </p:cBhvr>
                                      <p:rCtr x="-28535" y="0"/>
                                    </p:animMotion>
                                  </p:childTnLst>
                                </p:cTn>
                              </p:par>
                              <p:par>
                                <p:cTn id="691" presetID="35" presetClass="path" presetSubtype="0" decel="100000" fill="hold" grpId="3" nodeType="withEffect">
                                  <p:stCondLst>
                                    <p:cond delay="500"/>
                                  </p:stCondLst>
                                  <p:childTnLst>
                                    <p:animMotion origin="layout" path="M -3.12527E-7 4.44444E-6 L -0.57001 4.44444E-6 " pathEditMode="relative" rAng="0" ptsTypes="AA">
                                      <p:cBhvr>
                                        <p:cTn id="692" dur="500" fill="hold"/>
                                        <p:tgtEl>
                                          <p:spTgt spid="112"/>
                                        </p:tgtEl>
                                        <p:attrNameLst>
                                          <p:attrName>ppt_x</p:attrName>
                                          <p:attrName>ppt_y</p:attrName>
                                        </p:attrNameLst>
                                      </p:cBhvr>
                                      <p:rCtr x="-28501" y="0"/>
                                    </p:animMotion>
                                  </p:childTnLst>
                                </p:cTn>
                              </p:par>
                              <p:par>
                                <p:cTn id="693" presetID="10" presetClass="exit" presetSubtype="0" fill="hold" grpId="7" nodeType="withEffect">
                                  <p:stCondLst>
                                    <p:cond delay="500"/>
                                  </p:stCondLst>
                                  <p:childTnLst>
                                    <p:animEffect transition="out" filter="fade">
                                      <p:cBhvr>
                                        <p:cTn id="694" dur="500"/>
                                        <p:tgtEl>
                                          <p:spTgt spid="72"/>
                                        </p:tgtEl>
                                      </p:cBhvr>
                                    </p:animEffect>
                                    <p:set>
                                      <p:cBhvr>
                                        <p:cTn id="695" dur="1" fill="hold">
                                          <p:stCondLst>
                                            <p:cond delay="499"/>
                                          </p:stCondLst>
                                        </p:cTn>
                                        <p:tgtEl>
                                          <p:spTgt spid="72"/>
                                        </p:tgtEl>
                                        <p:attrNameLst>
                                          <p:attrName>style.visibility</p:attrName>
                                        </p:attrNameLst>
                                      </p:cBhvr>
                                      <p:to>
                                        <p:strVal val="hidden"/>
                                      </p:to>
                                    </p:set>
                                  </p:childTnLst>
                                </p:cTn>
                              </p:par>
                              <p:par>
                                <p:cTn id="696" presetID="10" presetClass="exit" presetSubtype="0" fill="hold" grpId="7" nodeType="withEffect">
                                  <p:stCondLst>
                                    <p:cond delay="500"/>
                                  </p:stCondLst>
                                  <p:childTnLst>
                                    <p:animEffect transition="out" filter="fade">
                                      <p:cBhvr>
                                        <p:cTn id="697" dur="500"/>
                                        <p:tgtEl>
                                          <p:spTgt spid="70"/>
                                        </p:tgtEl>
                                      </p:cBhvr>
                                    </p:animEffect>
                                    <p:set>
                                      <p:cBhvr>
                                        <p:cTn id="698" dur="1" fill="hold">
                                          <p:stCondLst>
                                            <p:cond delay="499"/>
                                          </p:stCondLst>
                                        </p:cTn>
                                        <p:tgtEl>
                                          <p:spTgt spid="70"/>
                                        </p:tgtEl>
                                        <p:attrNameLst>
                                          <p:attrName>style.visibility</p:attrName>
                                        </p:attrNameLst>
                                      </p:cBhvr>
                                      <p:to>
                                        <p:strVal val="hidden"/>
                                      </p:to>
                                    </p:set>
                                  </p:childTnLst>
                                </p:cTn>
                              </p:par>
                              <p:par>
                                <p:cTn id="699" presetID="10" presetClass="exit" presetSubtype="0" fill="hold" nodeType="withEffect">
                                  <p:stCondLst>
                                    <p:cond delay="500"/>
                                  </p:stCondLst>
                                  <p:childTnLst>
                                    <p:animEffect transition="out" filter="fade">
                                      <p:cBhvr>
                                        <p:cTn id="700" dur="500"/>
                                        <p:tgtEl>
                                          <p:spTgt spid="139"/>
                                        </p:tgtEl>
                                      </p:cBhvr>
                                    </p:animEffect>
                                    <p:set>
                                      <p:cBhvr>
                                        <p:cTn id="701" dur="1" fill="hold">
                                          <p:stCondLst>
                                            <p:cond delay="499"/>
                                          </p:stCondLst>
                                        </p:cTn>
                                        <p:tgtEl>
                                          <p:spTgt spid="139"/>
                                        </p:tgtEl>
                                        <p:attrNameLst>
                                          <p:attrName>style.visibility</p:attrName>
                                        </p:attrNameLst>
                                      </p:cBhvr>
                                      <p:to>
                                        <p:strVal val="hidden"/>
                                      </p:to>
                                    </p:set>
                                  </p:childTnLst>
                                </p:cTn>
                              </p:par>
                              <p:par>
                                <p:cTn id="702" presetID="10" presetClass="exit" presetSubtype="0" fill="hold" grpId="7" nodeType="withEffect">
                                  <p:stCondLst>
                                    <p:cond delay="500"/>
                                  </p:stCondLst>
                                  <p:childTnLst>
                                    <p:animEffect transition="out" filter="fade">
                                      <p:cBhvr>
                                        <p:cTn id="703" dur="500"/>
                                        <p:tgtEl>
                                          <p:spTgt spid="75"/>
                                        </p:tgtEl>
                                      </p:cBhvr>
                                    </p:animEffect>
                                    <p:set>
                                      <p:cBhvr>
                                        <p:cTn id="704" dur="1" fill="hold">
                                          <p:stCondLst>
                                            <p:cond delay="499"/>
                                          </p:stCondLst>
                                        </p:cTn>
                                        <p:tgtEl>
                                          <p:spTgt spid="75"/>
                                        </p:tgtEl>
                                        <p:attrNameLst>
                                          <p:attrName>style.visibility</p:attrName>
                                        </p:attrNameLst>
                                      </p:cBhvr>
                                      <p:to>
                                        <p:strVal val="hidden"/>
                                      </p:to>
                                    </p:set>
                                  </p:childTnLst>
                                </p:cTn>
                              </p:par>
                              <p:par>
                                <p:cTn id="705" presetID="10" presetClass="exit" presetSubtype="0" fill="hold" nodeType="withEffect">
                                  <p:stCondLst>
                                    <p:cond delay="500"/>
                                  </p:stCondLst>
                                  <p:childTnLst>
                                    <p:animEffect transition="out" filter="fade">
                                      <p:cBhvr>
                                        <p:cTn id="706" dur="500"/>
                                        <p:tgtEl>
                                          <p:spTgt spid="138"/>
                                        </p:tgtEl>
                                      </p:cBhvr>
                                    </p:animEffect>
                                    <p:set>
                                      <p:cBhvr>
                                        <p:cTn id="707" dur="1" fill="hold">
                                          <p:stCondLst>
                                            <p:cond delay="499"/>
                                          </p:stCondLst>
                                        </p:cTn>
                                        <p:tgtEl>
                                          <p:spTgt spid="138"/>
                                        </p:tgtEl>
                                        <p:attrNameLst>
                                          <p:attrName>style.visibility</p:attrName>
                                        </p:attrNameLst>
                                      </p:cBhvr>
                                      <p:to>
                                        <p:strVal val="hidden"/>
                                      </p:to>
                                    </p:set>
                                  </p:childTnLst>
                                </p:cTn>
                              </p:par>
                              <p:par>
                                <p:cTn id="708" presetID="10" presetClass="exit" presetSubtype="0" fill="hold" grpId="5" nodeType="withEffect">
                                  <p:stCondLst>
                                    <p:cond delay="500"/>
                                  </p:stCondLst>
                                  <p:childTnLst>
                                    <p:animEffect transition="out" filter="fade">
                                      <p:cBhvr>
                                        <p:cTn id="709" dur="500"/>
                                        <p:tgtEl>
                                          <p:spTgt spid="78"/>
                                        </p:tgtEl>
                                      </p:cBhvr>
                                    </p:animEffect>
                                    <p:set>
                                      <p:cBhvr>
                                        <p:cTn id="710" dur="1" fill="hold">
                                          <p:stCondLst>
                                            <p:cond delay="499"/>
                                          </p:stCondLst>
                                        </p:cTn>
                                        <p:tgtEl>
                                          <p:spTgt spid="78"/>
                                        </p:tgtEl>
                                        <p:attrNameLst>
                                          <p:attrName>style.visibility</p:attrName>
                                        </p:attrNameLst>
                                      </p:cBhvr>
                                      <p:to>
                                        <p:strVal val="hidden"/>
                                      </p:to>
                                    </p:set>
                                  </p:childTnLst>
                                </p:cTn>
                              </p:par>
                              <p:par>
                                <p:cTn id="711" presetID="10" presetClass="exit" presetSubtype="0" fill="hold" nodeType="withEffect">
                                  <p:stCondLst>
                                    <p:cond delay="500"/>
                                  </p:stCondLst>
                                  <p:childTnLst>
                                    <p:animEffect transition="out" filter="fade">
                                      <p:cBhvr>
                                        <p:cTn id="712" dur="500"/>
                                        <p:tgtEl>
                                          <p:spTgt spid="137"/>
                                        </p:tgtEl>
                                      </p:cBhvr>
                                    </p:animEffect>
                                    <p:set>
                                      <p:cBhvr>
                                        <p:cTn id="713" dur="1" fill="hold">
                                          <p:stCondLst>
                                            <p:cond delay="499"/>
                                          </p:stCondLst>
                                        </p:cTn>
                                        <p:tgtEl>
                                          <p:spTgt spid="137"/>
                                        </p:tgtEl>
                                        <p:attrNameLst>
                                          <p:attrName>style.visibility</p:attrName>
                                        </p:attrNameLst>
                                      </p:cBhvr>
                                      <p:to>
                                        <p:strVal val="hidden"/>
                                      </p:to>
                                    </p:set>
                                  </p:childTnLst>
                                </p:cTn>
                              </p:par>
                              <p:par>
                                <p:cTn id="714" presetID="10" presetClass="exit" presetSubtype="0" fill="hold" nodeType="withEffect">
                                  <p:stCondLst>
                                    <p:cond delay="500"/>
                                  </p:stCondLst>
                                  <p:childTnLst>
                                    <p:animEffect transition="out" filter="fade">
                                      <p:cBhvr>
                                        <p:cTn id="715" dur="500"/>
                                        <p:tgtEl>
                                          <p:spTgt spid="73"/>
                                        </p:tgtEl>
                                      </p:cBhvr>
                                    </p:animEffect>
                                    <p:set>
                                      <p:cBhvr>
                                        <p:cTn id="716" dur="1" fill="hold">
                                          <p:stCondLst>
                                            <p:cond delay="499"/>
                                          </p:stCondLst>
                                        </p:cTn>
                                        <p:tgtEl>
                                          <p:spTgt spid="73"/>
                                        </p:tgtEl>
                                        <p:attrNameLst>
                                          <p:attrName>style.visibility</p:attrName>
                                        </p:attrNameLst>
                                      </p:cBhvr>
                                      <p:to>
                                        <p:strVal val="hidden"/>
                                      </p:to>
                                    </p:set>
                                  </p:childTnLst>
                                </p:cTn>
                              </p:par>
                              <p:par>
                                <p:cTn id="717" presetID="10" presetClass="exit" presetSubtype="0" fill="hold" nodeType="withEffect">
                                  <p:stCondLst>
                                    <p:cond delay="500"/>
                                  </p:stCondLst>
                                  <p:childTnLst>
                                    <p:animEffect transition="out" filter="fade">
                                      <p:cBhvr>
                                        <p:cTn id="718" dur="500"/>
                                        <p:tgtEl>
                                          <p:spTgt spid="74"/>
                                        </p:tgtEl>
                                      </p:cBhvr>
                                    </p:animEffect>
                                    <p:set>
                                      <p:cBhvr>
                                        <p:cTn id="719" dur="1" fill="hold">
                                          <p:stCondLst>
                                            <p:cond delay="499"/>
                                          </p:stCondLst>
                                        </p:cTn>
                                        <p:tgtEl>
                                          <p:spTgt spid="74"/>
                                        </p:tgtEl>
                                        <p:attrNameLst>
                                          <p:attrName>style.visibility</p:attrName>
                                        </p:attrNameLst>
                                      </p:cBhvr>
                                      <p:to>
                                        <p:strVal val="hidden"/>
                                      </p:to>
                                    </p:set>
                                  </p:childTnLst>
                                </p:cTn>
                              </p:par>
                              <p:par>
                                <p:cTn id="720" presetID="10" presetClass="exit" presetSubtype="0" fill="hold" nodeType="withEffect">
                                  <p:stCondLst>
                                    <p:cond delay="500"/>
                                  </p:stCondLst>
                                  <p:childTnLst>
                                    <p:animEffect transition="out" filter="fade">
                                      <p:cBhvr>
                                        <p:cTn id="721" dur="500"/>
                                        <p:tgtEl>
                                          <p:spTgt spid="77"/>
                                        </p:tgtEl>
                                      </p:cBhvr>
                                    </p:animEffect>
                                    <p:set>
                                      <p:cBhvr>
                                        <p:cTn id="722" dur="1" fill="hold">
                                          <p:stCondLst>
                                            <p:cond delay="499"/>
                                          </p:stCondLst>
                                        </p:cTn>
                                        <p:tgtEl>
                                          <p:spTgt spid="77"/>
                                        </p:tgtEl>
                                        <p:attrNameLst>
                                          <p:attrName>style.visibility</p:attrName>
                                        </p:attrNameLst>
                                      </p:cBhvr>
                                      <p:to>
                                        <p:strVal val="hidden"/>
                                      </p:to>
                                    </p:set>
                                  </p:childTnLst>
                                </p:cTn>
                              </p:par>
                              <p:par>
                                <p:cTn id="723" presetID="10" presetClass="exit" presetSubtype="0" fill="hold" nodeType="withEffect">
                                  <p:stCondLst>
                                    <p:cond delay="500"/>
                                  </p:stCondLst>
                                  <p:childTnLst>
                                    <p:animEffect transition="out" filter="fade">
                                      <p:cBhvr>
                                        <p:cTn id="724" dur="500"/>
                                        <p:tgtEl>
                                          <p:spTgt spid="80"/>
                                        </p:tgtEl>
                                      </p:cBhvr>
                                    </p:animEffect>
                                    <p:set>
                                      <p:cBhvr>
                                        <p:cTn id="725" dur="1" fill="hold">
                                          <p:stCondLst>
                                            <p:cond delay="499"/>
                                          </p:stCondLst>
                                        </p:cTn>
                                        <p:tgtEl>
                                          <p:spTgt spid="80"/>
                                        </p:tgtEl>
                                        <p:attrNameLst>
                                          <p:attrName>style.visibility</p:attrName>
                                        </p:attrNameLst>
                                      </p:cBhvr>
                                      <p:to>
                                        <p:strVal val="hidden"/>
                                      </p:to>
                                    </p:set>
                                  </p:childTnLst>
                                </p:cTn>
                              </p:par>
                              <p:par>
                                <p:cTn id="726" presetID="10" presetClass="exit" presetSubtype="0" fill="hold" nodeType="withEffect">
                                  <p:stCondLst>
                                    <p:cond delay="500"/>
                                  </p:stCondLst>
                                  <p:childTnLst>
                                    <p:animEffect transition="out" filter="fade">
                                      <p:cBhvr>
                                        <p:cTn id="727" dur="500"/>
                                        <p:tgtEl>
                                          <p:spTgt spid="97"/>
                                        </p:tgtEl>
                                      </p:cBhvr>
                                    </p:animEffect>
                                    <p:set>
                                      <p:cBhvr>
                                        <p:cTn id="728" dur="1" fill="hold">
                                          <p:stCondLst>
                                            <p:cond delay="499"/>
                                          </p:stCondLst>
                                        </p:cTn>
                                        <p:tgtEl>
                                          <p:spTgt spid="97"/>
                                        </p:tgtEl>
                                        <p:attrNameLst>
                                          <p:attrName>style.visibility</p:attrName>
                                        </p:attrNameLst>
                                      </p:cBhvr>
                                      <p:to>
                                        <p:strVal val="hidden"/>
                                      </p:to>
                                    </p:set>
                                  </p:childTnLst>
                                </p:cTn>
                              </p:par>
                              <p:par>
                                <p:cTn id="729" presetID="10" presetClass="exit" presetSubtype="0" fill="hold" grpId="7" nodeType="withEffect">
                                  <p:stCondLst>
                                    <p:cond delay="500"/>
                                  </p:stCondLst>
                                  <p:childTnLst>
                                    <p:animEffect transition="out" filter="fade">
                                      <p:cBhvr>
                                        <p:cTn id="730" dur="500"/>
                                        <p:tgtEl>
                                          <p:spTgt spid="100"/>
                                        </p:tgtEl>
                                      </p:cBhvr>
                                    </p:animEffect>
                                    <p:set>
                                      <p:cBhvr>
                                        <p:cTn id="731" dur="1" fill="hold">
                                          <p:stCondLst>
                                            <p:cond delay="499"/>
                                          </p:stCondLst>
                                        </p:cTn>
                                        <p:tgtEl>
                                          <p:spTgt spid="100"/>
                                        </p:tgtEl>
                                        <p:attrNameLst>
                                          <p:attrName>style.visibility</p:attrName>
                                        </p:attrNameLst>
                                      </p:cBhvr>
                                      <p:to>
                                        <p:strVal val="hidden"/>
                                      </p:to>
                                    </p:set>
                                  </p:childTnLst>
                                </p:cTn>
                              </p:par>
                              <p:par>
                                <p:cTn id="732" presetID="10" presetClass="exit" presetSubtype="0" fill="hold" nodeType="withEffect">
                                  <p:stCondLst>
                                    <p:cond delay="500"/>
                                  </p:stCondLst>
                                  <p:childTnLst>
                                    <p:animEffect transition="out" filter="fade">
                                      <p:cBhvr>
                                        <p:cTn id="733" dur="500"/>
                                        <p:tgtEl>
                                          <p:spTgt spid="101"/>
                                        </p:tgtEl>
                                      </p:cBhvr>
                                    </p:animEffect>
                                    <p:set>
                                      <p:cBhvr>
                                        <p:cTn id="734" dur="1" fill="hold">
                                          <p:stCondLst>
                                            <p:cond delay="499"/>
                                          </p:stCondLst>
                                        </p:cTn>
                                        <p:tgtEl>
                                          <p:spTgt spid="101"/>
                                        </p:tgtEl>
                                        <p:attrNameLst>
                                          <p:attrName>style.visibility</p:attrName>
                                        </p:attrNameLst>
                                      </p:cBhvr>
                                      <p:to>
                                        <p:strVal val="hidden"/>
                                      </p:to>
                                    </p:set>
                                  </p:childTnLst>
                                </p:cTn>
                              </p:par>
                              <p:par>
                                <p:cTn id="735" presetID="10" presetClass="exit" presetSubtype="0" fill="hold" grpId="7" nodeType="withEffect">
                                  <p:stCondLst>
                                    <p:cond delay="500"/>
                                  </p:stCondLst>
                                  <p:childTnLst>
                                    <p:animEffect transition="out" filter="fade">
                                      <p:cBhvr>
                                        <p:cTn id="736" dur="500"/>
                                        <p:tgtEl>
                                          <p:spTgt spid="104"/>
                                        </p:tgtEl>
                                      </p:cBhvr>
                                    </p:animEffect>
                                    <p:set>
                                      <p:cBhvr>
                                        <p:cTn id="737" dur="1" fill="hold">
                                          <p:stCondLst>
                                            <p:cond delay="499"/>
                                          </p:stCondLst>
                                        </p:cTn>
                                        <p:tgtEl>
                                          <p:spTgt spid="104"/>
                                        </p:tgtEl>
                                        <p:attrNameLst>
                                          <p:attrName>style.visibility</p:attrName>
                                        </p:attrNameLst>
                                      </p:cBhvr>
                                      <p:to>
                                        <p:strVal val="hidden"/>
                                      </p:to>
                                    </p:set>
                                  </p:childTnLst>
                                </p:cTn>
                              </p:par>
                              <p:par>
                                <p:cTn id="738" presetID="10" presetClass="exit" presetSubtype="0" fill="hold" nodeType="withEffect">
                                  <p:stCondLst>
                                    <p:cond delay="500"/>
                                  </p:stCondLst>
                                  <p:childTnLst>
                                    <p:animEffect transition="out" filter="fade">
                                      <p:cBhvr>
                                        <p:cTn id="739" dur="500"/>
                                        <p:tgtEl>
                                          <p:spTgt spid="105"/>
                                        </p:tgtEl>
                                      </p:cBhvr>
                                    </p:animEffect>
                                    <p:set>
                                      <p:cBhvr>
                                        <p:cTn id="740" dur="1" fill="hold">
                                          <p:stCondLst>
                                            <p:cond delay="499"/>
                                          </p:stCondLst>
                                        </p:cTn>
                                        <p:tgtEl>
                                          <p:spTgt spid="105"/>
                                        </p:tgtEl>
                                        <p:attrNameLst>
                                          <p:attrName>style.visibility</p:attrName>
                                        </p:attrNameLst>
                                      </p:cBhvr>
                                      <p:to>
                                        <p:strVal val="hidden"/>
                                      </p:to>
                                    </p:set>
                                  </p:childTnLst>
                                </p:cTn>
                              </p:par>
                              <p:par>
                                <p:cTn id="741" presetID="10" presetClass="exit" presetSubtype="0" fill="hold" grpId="5" nodeType="withEffect">
                                  <p:stCondLst>
                                    <p:cond delay="500"/>
                                  </p:stCondLst>
                                  <p:childTnLst>
                                    <p:animEffect transition="out" filter="fade">
                                      <p:cBhvr>
                                        <p:cTn id="742" dur="500"/>
                                        <p:tgtEl>
                                          <p:spTgt spid="108"/>
                                        </p:tgtEl>
                                      </p:cBhvr>
                                    </p:animEffect>
                                    <p:set>
                                      <p:cBhvr>
                                        <p:cTn id="743" dur="1" fill="hold">
                                          <p:stCondLst>
                                            <p:cond delay="499"/>
                                          </p:stCondLst>
                                        </p:cTn>
                                        <p:tgtEl>
                                          <p:spTgt spid="108"/>
                                        </p:tgtEl>
                                        <p:attrNameLst>
                                          <p:attrName>style.visibility</p:attrName>
                                        </p:attrNameLst>
                                      </p:cBhvr>
                                      <p:to>
                                        <p:strVal val="hidden"/>
                                      </p:to>
                                    </p:set>
                                  </p:childTnLst>
                                </p:cTn>
                              </p:par>
                            </p:childTnLst>
                          </p:cTn>
                        </p:par>
                        <p:par>
                          <p:cTn id="744" fill="hold">
                            <p:stCondLst>
                              <p:cond delay="1800"/>
                            </p:stCondLst>
                            <p:childTnLst>
                              <p:par>
                                <p:cTn id="745" presetID="22" presetClass="entr" presetSubtype="8" fill="hold" grpId="0" nodeType="afterEffect">
                                  <p:stCondLst>
                                    <p:cond delay="0"/>
                                  </p:stCondLst>
                                  <p:childTnLst>
                                    <p:set>
                                      <p:cBhvr>
                                        <p:cTn id="746" dur="1" fill="hold">
                                          <p:stCondLst>
                                            <p:cond delay="0"/>
                                          </p:stCondLst>
                                        </p:cTn>
                                        <p:tgtEl>
                                          <p:spTgt spid="26"/>
                                        </p:tgtEl>
                                        <p:attrNameLst>
                                          <p:attrName>style.visibility</p:attrName>
                                        </p:attrNameLst>
                                      </p:cBhvr>
                                      <p:to>
                                        <p:strVal val="visible"/>
                                      </p:to>
                                    </p:set>
                                    <p:animEffect transition="in" filter="wipe(left)">
                                      <p:cBhvr>
                                        <p:cTn id="747" dur="300"/>
                                        <p:tgtEl>
                                          <p:spTgt spid="26"/>
                                        </p:tgtEl>
                                      </p:cBhvr>
                                    </p:animEffect>
                                  </p:childTnLst>
                                </p:cTn>
                              </p:par>
                            </p:childTnLst>
                          </p:cTn>
                        </p:par>
                        <p:par>
                          <p:cTn id="748" fill="hold">
                            <p:stCondLst>
                              <p:cond delay="2100"/>
                            </p:stCondLst>
                            <p:childTnLst>
                              <p:par>
                                <p:cTn id="749" presetID="22" presetClass="entr" presetSubtype="8" fill="hold" grpId="0" nodeType="afterEffect">
                                  <p:stCondLst>
                                    <p:cond delay="0"/>
                                  </p:stCondLst>
                                  <p:childTnLst>
                                    <p:set>
                                      <p:cBhvr>
                                        <p:cTn id="750" dur="1" fill="hold">
                                          <p:stCondLst>
                                            <p:cond delay="0"/>
                                          </p:stCondLst>
                                        </p:cTn>
                                        <p:tgtEl>
                                          <p:spTgt spid="27"/>
                                        </p:tgtEl>
                                        <p:attrNameLst>
                                          <p:attrName>style.visibility</p:attrName>
                                        </p:attrNameLst>
                                      </p:cBhvr>
                                      <p:to>
                                        <p:strVal val="visible"/>
                                      </p:to>
                                    </p:set>
                                    <p:animEffect transition="in" filter="wipe(left)">
                                      <p:cBhvr>
                                        <p:cTn id="751" dur="300"/>
                                        <p:tgtEl>
                                          <p:spTgt spid="27"/>
                                        </p:tgtEl>
                                      </p:cBhvr>
                                    </p:animEffect>
                                  </p:childTnLst>
                                </p:cTn>
                              </p:par>
                            </p:childTnLst>
                          </p:cTn>
                        </p:par>
                        <p:par>
                          <p:cTn id="752" fill="hold">
                            <p:stCondLst>
                              <p:cond delay="2400"/>
                            </p:stCondLst>
                            <p:childTnLst>
                              <p:par>
                                <p:cTn id="753" presetID="22" presetClass="entr" presetSubtype="8" fill="hold" grpId="0" nodeType="afterEffect">
                                  <p:stCondLst>
                                    <p:cond delay="0"/>
                                  </p:stCondLst>
                                  <p:childTnLst>
                                    <p:set>
                                      <p:cBhvr>
                                        <p:cTn id="754" dur="1" fill="hold">
                                          <p:stCondLst>
                                            <p:cond delay="0"/>
                                          </p:stCondLst>
                                        </p:cTn>
                                        <p:tgtEl>
                                          <p:spTgt spid="28"/>
                                        </p:tgtEl>
                                        <p:attrNameLst>
                                          <p:attrName>style.visibility</p:attrName>
                                        </p:attrNameLst>
                                      </p:cBhvr>
                                      <p:to>
                                        <p:strVal val="visible"/>
                                      </p:to>
                                    </p:set>
                                    <p:animEffect transition="in" filter="wipe(left)">
                                      <p:cBhvr>
                                        <p:cTn id="755" dur="300"/>
                                        <p:tgtEl>
                                          <p:spTgt spid="28"/>
                                        </p:tgtEl>
                                      </p:cBhvr>
                                    </p:animEffect>
                                  </p:childTnLst>
                                </p:cTn>
                              </p:par>
                              <p:par>
                                <p:cTn id="756" presetID="10" presetClass="entr" presetSubtype="0" fill="hold" grpId="0" nodeType="withEffect">
                                  <p:stCondLst>
                                    <p:cond delay="0"/>
                                  </p:stCondLst>
                                  <p:childTnLst>
                                    <p:set>
                                      <p:cBhvr>
                                        <p:cTn id="757" dur="1" fill="hold">
                                          <p:stCondLst>
                                            <p:cond delay="0"/>
                                          </p:stCondLst>
                                        </p:cTn>
                                        <p:tgtEl>
                                          <p:spTgt spid="256"/>
                                        </p:tgtEl>
                                        <p:attrNameLst>
                                          <p:attrName>style.visibility</p:attrName>
                                        </p:attrNameLst>
                                      </p:cBhvr>
                                      <p:to>
                                        <p:strVal val="visible"/>
                                      </p:to>
                                    </p:set>
                                    <p:animEffect transition="in" filter="fade">
                                      <p:cBhvr>
                                        <p:cTn id="758" dur="300"/>
                                        <p:tgtEl>
                                          <p:spTgt spid="256"/>
                                        </p:tgtEl>
                                      </p:cBhvr>
                                    </p:animEffect>
                                  </p:childTnLst>
                                </p:cTn>
                              </p:par>
                              <p:par>
                                <p:cTn id="759" presetID="10" presetClass="entr" presetSubtype="0" fill="hold" grpId="0" nodeType="withEffect">
                                  <p:stCondLst>
                                    <p:cond delay="0"/>
                                  </p:stCondLst>
                                  <p:childTnLst>
                                    <p:set>
                                      <p:cBhvr>
                                        <p:cTn id="760" dur="1" fill="hold">
                                          <p:stCondLst>
                                            <p:cond delay="0"/>
                                          </p:stCondLst>
                                        </p:cTn>
                                        <p:tgtEl>
                                          <p:spTgt spid="29"/>
                                        </p:tgtEl>
                                        <p:attrNameLst>
                                          <p:attrName>style.visibility</p:attrName>
                                        </p:attrNameLst>
                                      </p:cBhvr>
                                      <p:to>
                                        <p:strVal val="visible"/>
                                      </p:to>
                                    </p:set>
                                    <p:animEffect transition="in" filter="fade">
                                      <p:cBhvr>
                                        <p:cTn id="761" dur="300"/>
                                        <p:tgtEl>
                                          <p:spTgt spid="29"/>
                                        </p:tgtEl>
                                      </p:cBhvr>
                                    </p:animEffect>
                                  </p:childTnLst>
                                </p:cTn>
                              </p:par>
                              <p:par>
                                <p:cTn id="762" presetID="10" presetClass="entr" presetSubtype="0" fill="hold" grpId="0" nodeType="withEffect">
                                  <p:stCondLst>
                                    <p:cond delay="0"/>
                                  </p:stCondLst>
                                  <p:childTnLst>
                                    <p:set>
                                      <p:cBhvr>
                                        <p:cTn id="763" dur="1" fill="hold">
                                          <p:stCondLst>
                                            <p:cond delay="0"/>
                                          </p:stCondLst>
                                        </p:cTn>
                                        <p:tgtEl>
                                          <p:spTgt spid="257"/>
                                        </p:tgtEl>
                                        <p:attrNameLst>
                                          <p:attrName>style.visibility</p:attrName>
                                        </p:attrNameLst>
                                      </p:cBhvr>
                                      <p:to>
                                        <p:strVal val="visible"/>
                                      </p:to>
                                    </p:set>
                                    <p:animEffect transition="in" filter="fade">
                                      <p:cBhvr>
                                        <p:cTn id="764" dur="300"/>
                                        <p:tgtEl>
                                          <p:spTgt spid="257"/>
                                        </p:tgtEl>
                                      </p:cBhvr>
                                    </p:animEffect>
                                  </p:childTnLst>
                                </p:cTn>
                              </p:par>
                              <p:par>
                                <p:cTn id="765" presetID="10" presetClass="entr" presetSubtype="0" fill="hold" grpId="0" nodeType="withEffect">
                                  <p:stCondLst>
                                    <p:cond delay="0"/>
                                  </p:stCondLst>
                                  <p:childTnLst>
                                    <p:set>
                                      <p:cBhvr>
                                        <p:cTn id="766" dur="1" fill="hold">
                                          <p:stCondLst>
                                            <p:cond delay="0"/>
                                          </p:stCondLst>
                                        </p:cTn>
                                        <p:tgtEl>
                                          <p:spTgt spid="30"/>
                                        </p:tgtEl>
                                        <p:attrNameLst>
                                          <p:attrName>style.visibility</p:attrName>
                                        </p:attrNameLst>
                                      </p:cBhvr>
                                      <p:to>
                                        <p:strVal val="visible"/>
                                      </p:to>
                                    </p:set>
                                    <p:animEffect transition="in" filter="fade">
                                      <p:cBhvr>
                                        <p:cTn id="767" dur="300"/>
                                        <p:tgtEl>
                                          <p:spTgt spid="30"/>
                                        </p:tgtEl>
                                      </p:cBhvr>
                                    </p:animEffect>
                                  </p:childTnLst>
                                </p:cTn>
                              </p:par>
                              <p:par>
                                <p:cTn id="768" presetID="10" presetClass="entr" presetSubtype="0" fill="hold" grpId="0" nodeType="withEffect">
                                  <p:stCondLst>
                                    <p:cond delay="0"/>
                                  </p:stCondLst>
                                  <p:childTnLst>
                                    <p:set>
                                      <p:cBhvr>
                                        <p:cTn id="769" dur="1" fill="hold">
                                          <p:stCondLst>
                                            <p:cond delay="0"/>
                                          </p:stCondLst>
                                        </p:cTn>
                                        <p:tgtEl>
                                          <p:spTgt spid="258"/>
                                        </p:tgtEl>
                                        <p:attrNameLst>
                                          <p:attrName>style.visibility</p:attrName>
                                        </p:attrNameLst>
                                      </p:cBhvr>
                                      <p:to>
                                        <p:strVal val="visible"/>
                                      </p:to>
                                    </p:set>
                                    <p:animEffect transition="in" filter="fade">
                                      <p:cBhvr>
                                        <p:cTn id="770" dur="300"/>
                                        <p:tgtEl>
                                          <p:spTgt spid="258"/>
                                        </p:tgtEl>
                                      </p:cBhvr>
                                    </p:animEffect>
                                  </p:childTnLst>
                                </p:cTn>
                              </p:par>
                              <p:par>
                                <p:cTn id="771" presetID="10" presetClass="entr" presetSubtype="0" fill="hold" grpId="0" nodeType="withEffect">
                                  <p:stCondLst>
                                    <p:cond delay="0"/>
                                  </p:stCondLst>
                                  <p:childTnLst>
                                    <p:set>
                                      <p:cBhvr>
                                        <p:cTn id="772" dur="1" fill="hold">
                                          <p:stCondLst>
                                            <p:cond delay="0"/>
                                          </p:stCondLst>
                                        </p:cTn>
                                        <p:tgtEl>
                                          <p:spTgt spid="31"/>
                                        </p:tgtEl>
                                        <p:attrNameLst>
                                          <p:attrName>style.visibility</p:attrName>
                                        </p:attrNameLst>
                                      </p:cBhvr>
                                      <p:to>
                                        <p:strVal val="visible"/>
                                      </p:to>
                                    </p:set>
                                    <p:animEffect transition="in" filter="fade">
                                      <p:cBhvr>
                                        <p:cTn id="773" dur="300"/>
                                        <p:tgtEl>
                                          <p:spTgt spid="31"/>
                                        </p:tgtEl>
                                      </p:cBhvr>
                                    </p:animEffect>
                                  </p:childTnLst>
                                </p:cTn>
                              </p:par>
                            </p:childTnLst>
                          </p:cTn>
                        </p:par>
                      </p:childTnLst>
                    </p:cTn>
                  </p:par>
                  <p:par>
                    <p:cTn id="774" fill="hold">
                      <p:stCondLst>
                        <p:cond delay="indefinite"/>
                      </p:stCondLst>
                      <p:childTnLst>
                        <p:par>
                          <p:cTn id="775" fill="hold">
                            <p:stCondLst>
                              <p:cond delay="0"/>
                            </p:stCondLst>
                            <p:childTnLst>
                              <p:par>
                                <p:cTn id="776" presetID="2" presetClass="exit" presetSubtype="2" decel="100000" fill="hold" grpId="1" nodeType="clickEffect">
                                  <p:stCondLst>
                                    <p:cond delay="0"/>
                                  </p:stCondLst>
                                  <p:childTnLst>
                                    <p:anim calcmode="lin" valueType="num">
                                      <p:cBhvr additive="base">
                                        <p:cTn id="777" dur="300"/>
                                        <p:tgtEl>
                                          <p:spTgt spid="26"/>
                                        </p:tgtEl>
                                        <p:attrNameLst>
                                          <p:attrName>ppt_x</p:attrName>
                                        </p:attrNameLst>
                                      </p:cBhvr>
                                      <p:tavLst>
                                        <p:tav tm="0">
                                          <p:val>
                                            <p:strVal val="ppt_x"/>
                                          </p:val>
                                        </p:tav>
                                        <p:tav tm="100000">
                                          <p:val>
                                            <p:strVal val="1+ppt_w/2"/>
                                          </p:val>
                                        </p:tav>
                                      </p:tavLst>
                                    </p:anim>
                                    <p:anim calcmode="lin" valueType="num">
                                      <p:cBhvr additive="base">
                                        <p:cTn id="778" dur="300"/>
                                        <p:tgtEl>
                                          <p:spTgt spid="26"/>
                                        </p:tgtEl>
                                        <p:attrNameLst>
                                          <p:attrName>ppt_y</p:attrName>
                                        </p:attrNameLst>
                                      </p:cBhvr>
                                      <p:tavLst>
                                        <p:tav tm="0">
                                          <p:val>
                                            <p:strVal val="ppt_y"/>
                                          </p:val>
                                        </p:tav>
                                        <p:tav tm="100000">
                                          <p:val>
                                            <p:strVal val="ppt_y"/>
                                          </p:val>
                                        </p:tav>
                                      </p:tavLst>
                                    </p:anim>
                                    <p:set>
                                      <p:cBhvr>
                                        <p:cTn id="779" dur="1" fill="hold">
                                          <p:stCondLst>
                                            <p:cond delay="299"/>
                                          </p:stCondLst>
                                        </p:cTn>
                                        <p:tgtEl>
                                          <p:spTgt spid="26"/>
                                        </p:tgtEl>
                                        <p:attrNameLst>
                                          <p:attrName>style.visibility</p:attrName>
                                        </p:attrNameLst>
                                      </p:cBhvr>
                                      <p:to>
                                        <p:strVal val="hidden"/>
                                      </p:to>
                                    </p:set>
                                  </p:childTnLst>
                                </p:cTn>
                              </p:par>
                              <p:par>
                                <p:cTn id="780" presetID="2" presetClass="exit" presetSubtype="2" decel="100000" fill="hold" grpId="1" nodeType="withEffect">
                                  <p:stCondLst>
                                    <p:cond delay="0"/>
                                  </p:stCondLst>
                                  <p:childTnLst>
                                    <p:anim calcmode="lin" valueType="num">
                                      <p:cBhvr additive="base">
                                        <p:cTn id="781" dur="300"/>
                                        <p:tgtEl>
                                          <p:spTgt spid="27"/>
                                        </p:tgtEl>
                                        <p:attrNameLst>
                                          <p:attrName>ppt_x</p:attrName>
                                        </p:attrNameLst>
                                      </p:cBhvr>
                                      <p:tavLst>
                                        <p:tav tm="0">
                                          <p:val>
                                            <p:strVal val="ppt_x"/>
                                          </p:val>
                                        </p:tav>
                                        <p:tav tm="100000">
                                          <p:val>
                                            <p:strVal val="1+ppt_w/2"/>
                                          </p:val>
                                        </p:tav>
                                      </p:tavLst>
                                    </p:anim>
                                    <p:anim calcmode="lin" valueType="num">
                                      <p:cBhvr additive="base">
                                        <p:cTn id="782" dur="300"/>
                                        <p:tgtEl>
                                          <p:spTgt spid="27"/>
                                        </p:tgtEl>
                                        <p:attrNameLst>
                                          <p:attrName>ppt_y</p:attrName>
                                        </p:attrNameLst>
                                      </p:cBhvr>
                                      <p:tavLst>
                                        <p:tav tm="0">
                                          <p:val>
                                            <p:strVal val="ppt_y"/>
                                          </p:val>
                                        </p:tav>
                                        <p:tav tm="100000">
                                          <p:val>
                                            <p:strVal val="ppt_y"/>
                                          </p:val>
                                        </p:tav>
                                      </p:tavLst>
                                    </p:anim>
                                    <p:set>
                                      <p:cBhvr>
                                        <p:cTn id="783" dur="1" fill="hold">
                                          <p:stCondLst>
                                            <p:cond delay="299"/>
                                          </p:stCondLst>
                                        </p:cTn>
                                        <p:tgtEl>
                                          <p:spTgt spid="27"/>
                                        </p:tgtEl>
                                        <p:attrNameLst>
                                          <p:attrName>style.visibility</p:attrName>
                                        </p:attrNameLst>
                                      </p:cBhvr>
                                      <p:to>
                                        <p:strVal val="hidden"/>
                                      </p:to>
                                    </p:set>
                                  </p:childTnLst>
                                </p:cTn>
                              </p:par>
                              <p:par>
                                <p:cTn id="784" presetID="2" presetClass="exit" presetSubtype="2" decel="100000" fill="hold" grpId="1" nodeType="withEffect">
                                  <p:stCondLst>
                                    <p:cond delay="0"/>
                                  </p:stCondLst>
                                  <p:childTnLst>
                                    <p:anim calcmode="lin" valueType="num">
                                      <p:cBhvr additive="base">
                                        <p:cTn id="785" dur="300"/>
                                        <p:tgtEl>
                                          <p:spTgt spid="28"/>
                                        </p:tgtEl>
                                        <p:attrNameLst>
                                          <p:attrName>ppt_x</p:attrName>
                                        </p:attrNameLst>
                                      </p:cBhvr>
                                      <p:tavLst>
                                        <p:tav tm="0">
                                          <p:val>
                                            <p:strVal val="ppt_x"/>
                                          </p:val>
                                        </p:tav>
                                        <p:tav tm="100000">
                                          <p:val>
                                            <p:strVal val="1+ppt_w/2"/>
                                          </p:val>
                                        </p:tav>
                                      </p:tavLst>
                                    </p:anim>
                                    <p:anim calcmode="lin" valueType="num">
                                      <p:cBhvr additive="base">
                                        <p:cTn id="786" dur="300"/>
                                        <p:tgtEl>
                                          <p:spTgt spid="28"/>
                                        </p:tgtEl>
                                        <p:attrNameLst>
                                          <p:attrName>ppt_y</p:attrName>
                                        </p:attrNameLst>
                                      </p:cBhvr>
                                      <p:tavLst>
                                        <p:tav tm="0">
                                          <p:val>
                                            <p:strVal val="ppt_y"/>
                                          </p:val>
                                        </p:tav>
                                        <p:tav tm="100000">
                                          <p:val>
                                            <p:strVal val="ppt_y"/>
                                          </p:val>
                                        </p:tav>
                                      </p:tavLst>
                                    </p:anim>
                                    <p:set>
                                      <p:cBhvr>
                                        <p:cTn id="787" dur="1" fill="hold">
                                          <p:stCondLst>
                                            <p:cond delay="299"/>
                                          </p:stCondLst>
                                        </p:cTn>
                                        <p:tgtEl>
                                          <p:spTgt spid="28"/>
                                        </p:tgtEl>
                                        <p:attrNameLst>
                                          <p:attrName>style.visibility</p:attrName>
                                        </p:attrNameLst>
                                      </p:cBhvr>
                                      <p:to>
                                        <p:strVal val="hidden"/>
                                      </p:to>
                                    </p:set>
                                  </p:childTnLst>
                                </p:cTn>
                              </p:par>
                              <p:par>
                                <p:cTn id="788" presetID="2" presetClass="exit" presetSubtype="2" decel="100000" fill="hold" grpId="1" nodeType="withEffect">
                                  <p:stCondLst>
                                    <p:cond delay="0"/>
                                  </p:stCondLst>
                                  <p:childTnLst>
                                    <p:anim calcmode="lin" valueType="num">
                                      <p:cBhvr additive="base">
                                        <p:cTn id="789" dur="300"/>
                                        <p:tgtEl>
                                          <p:spTgt spid="256"/>
                                        </p:tgtEl>
                                        <p:attrNameLst>
                                          <p:attrName>ppt_x</p:attrName>
                                        </p:attrNameLst>
                                      </p:cBhvr>
                                      <p:tavLst>
                                        <p:tav tm="0">
                                          <p:val>
                                            <p:strVal val="ppt_x"/>
                                          </p:val>
                                        </p:tav>
                                        <p:tav tm="100000">
                                          <p:val>
                                            <p:strVal val="1+ppt_w/2"/>
                                          </p:val>
                                        </p:tav>
                                      </p:tavLst>
                                    </p:anim>
                                    <p:anim calcmode="lin" valueType="num">
                                      <p:cBhvr additive="base">
                                        <p:cTn id="790" dur="300"/>
                                        <p:tgtEl>
                                          <p:spTgt spid="256"/>
                                        </p:tgtEl>
                                        <p:attrNameLst>
                                          <p:attrName>ppt_y</p:attrName>
                                        </p:attrNameLst>
                                      </p:cBhvr>
                                      <p:tavLst>
                                        <p:tav tm="0">
                                          <p:val>
                                            <p:strVal val="ppt_y"/>
                                          </p:val>
                                        </p:tav>
                                        <p:tav tm="100000">
                                          <p:val>
                                            <p:strVal val="ppt_y"/>
                                          </p:val>
                                        </p:tav>
                                      </p:tavLst>
                                    </p:anim>
                                    <p:set>
                                      <p:cBhvr>
                                        <p:cTn id="791" dur="1" fill="hold">
                                          <p:stCondLst>
                                            <p:cond delay="299"/>
                                          </p:stCondLst>
                                        </p:cTn>
                                        <p:tgtEl>
                                          <p:spTgt spid="256"/>
                                        </p:tgtEl>
                                        <p:attrNameLst>
                                          <p:attrName>style.visibility</p:attrName>
                                        </p:attrNameLst>
                                      </p:cBhvr>
                                      <p:to>
                                        <p:strVal val="hidden"/>
                                      </p:to>
                                    </p:set>
                                  </p:childTnLst>
                                </p:cTn>
                              </p:par>
                              <p:par>
                                <p:cTn id="792" presetID="2" presetClass="exit" presetSubtype="2" decel="100000" fill="hold" grpId="1" nodeType="withEffect">
                                  <p:stCondLst>
                                    <p:cond delay="0"/>
                                  </p:stCondLst>
                                  <p:childTnLst>
                                    <p:anim calcmode="lin" valueType="num">
                                      <p:cBhvr additive="base">
                                        <p:cTn id="793" dur="300"/>
                                        <p:tgtEl>
                                          <p:spTgt spid="29"/>
                                        </p:tgtEl>
                                        <p:attrNameLst>
                                          <p:attrName>ppt_x</p:attrName>
                                        </p:attrNameLst>
                                      </p:cBhvr>
                                      <p:tavLst>
                                        <p:tav tm="0">
                                          <p:val>
                                            <p:strVal val="ppt_x"/>
                                          </p:val>
                                        </p:tav>
                                        <p:tav tm="100000">
                                          <p:val>
                                            <p:strVal val="1+ppt_w/2"/>
                                          </p:val>
                                        </p:tav>
                                      </p:tavLst>
                                    </p:anim>
                                    <p:anim calcmode="lin" valueType="num">
                                      <p:cBhvr additive="base">
                                        <p:cTn id="794" dur="300"/>
                                        <p:tgtEl>
                                          <p:spTgt spid="29"/>
                                        </p:tgtEl>
                                        <p:attrNameLst>
                                          <p:attrName>ppt_y</p:attrName>
                                        </p:attrNameLst>
                                      </p:cBhvr>
                                      <p:tavLst>
                                        <p:tav tm="0">
                                          <p:val>
                                            <p:strVal val="ppt_y"/>
                                          </p:val>
                                        </p:tav>
                                        <p:tav tm="100000">
                                          <p:val>
                                            <p:strVal val="ppt_y"/>
                                          </p:val>
                                        </p:tav>
                                      </p:tavLst>
                                    </p:anim>
                                    <p:set>
                                      <p:cBhvr>
                                        <p:cTn id="795" dur="1" fill="hold">
                                          <p:stCondLst>
                                            <p:cond delay="299"/>
                                          </p:stCondLst>
                                        </p:cTn>
                                        <p:tgtEl>
                                          <p:spTgt spid="29"/>
                                        </p:tgtEl>
                                        <p:attrNameLst>
                                          <p:attrName>style.visibility</p:attrName>
                                        </p:attrNameLst>
                                      </p:cBhvr>
                                      <p:to>
                                        <p:strVal val="hidden"/>
                                      </p:to>
                                    </p:set>
                                  </p:childTnLst>
                                </p:cTn>
                              </p:par>
                              <p:par>
                                <p:cTn id="796" presetID="2" presetClass="exit" presetSubtype="2" decel="100000" fill="hold" grpId="1" nodeType="withEffect">
                                  <p:stCondLst>
                                    <p:cond delay="0"/>
                                  </p:stCondLst>
                                  <p:childTnLst>
                                    <p:anim calcmode="lin" valueType="num">
                                      <p:cBhvr additive="base">
                                        <p:cTn id="797" dur="300"/>
                                        <p:tgtEl>
                                          <p:spTgt spid="257"/>
                                        </p:tgtEl>
                                        <p:attrNameLst>
                                          <p:attrName>ppt_x</p:attrName>
                                        </p:attrNameLst>
                                      </p:cBhvr>
                                      <p:tavLst>
                                        <p:tav tm="0">
                                          <p:val>
                                            <p:strVal val="ppt_x"/>
                                          </p:val>
                                        </p:tav>
                                        <p:tav tm="100000">
                                          <p:val>
                                            <p:strVal val="1+ppt_w/2"/>
                                          </p:val>
                                        </p:tav>
                                      </p:tavLst>
                                    </p:anim>
                                    <p:anim calcmode="lin" valueType="num">
                                      <p:cBhvr additive="base">
                                        <p:cTn id="798" dur="300"/>
                                        <p:tgtEl>
                                          <p:spTgt spid="257"/>
                                        </p:tgtEl>
                                        <p:attrNameLst>
                                          <p:attrName>ppt_y</p:attrName>
                                        </p:attrNameLst>
                                      </p:cBhvr>
                                      <p:tavLst>
                                        <p:tav tm="0">
                                          <p:val>
                                            <p:strVal val="ppt_y"/>
                                          </p:val>
                                        </p:tav>
                                        <p:tav tm="100000">
                                          <p:val>
                                            <p:strVal val="ppt_y"/>
                                          </p:val>
                                        </p:tav>
                                      </p:tavLst>
                                    </p:anim>
                                    <p:set>
                                      <p:cBhvr>
                                        <p:cTn id="799" dur="1" fill="hold">
                                          <p:stCondLst>
                                            <p:cond delay="299"/>
                                          </p:stCondLst>
                                        </p:cTn>
                                        <p:tgtEl>
                                          <p:spTgt spid="257"/>
                                        </p:tgtEl>
                                        <p:attrNameLst>
                                          <p:attrName>style.visibility</p:attrName>
                                        </p:attrNameLst>
                                      </p:cBhvr>
                                      <p:to>
                                        <p:strVal val="hidden"/>
                                      </p:to>
                                    </p:set>
                                  </p:childTnLst>
                                </p:cTn>
                              </p:par>
                              <p:par>
                                <p:cTn id="800" presetID="2" presetClass="exit" presetSubtype="2" decel="100000" fill="hold" grpId="1" nodeType="withEffect">
                                  <p:stCondLst>
                                    <p:cond delay="0"/>
                                  </p:stCondLst>
                                  <p:childTnLst>
                                    <p:anim calcmode="lin" valueType="num">
                                      <p:cBhvr additive="base">
                                        <p:cTn id="801" dur="300"/>
                                        <p:tgtEl>
                                          <p:spTgt spid="30"/>
                                        </p:tgtEl>
                                        <p:attrNameLst>
                                          <p:attrName>ppt_x</p:attrName>
                                        </p:attrNameLst>
                                      </p:cBhvr>
                                      <p:tavLst>
                                        <p:tav tm="0">
                                          <p:val>
                                            <p:strVal val="ppt_x"/>
                                          </p:val>
                                        </p:tav>
                                        <p:tav tm="100000">
                                          <p:val>
                                            <p:strVal val="1+ppt_w/2"/>
                                          </p:val>
                                        </p:tav>
                                      </p:tavLst>
                                    </p:anim>
                                    <p:anim calcmode="lin" valueType="num">
                                      <p:cBhvr additive="base">
                                        <p:cTn id="802" dur="300"/>
                                        <p:tgtEl>
                                          <p:spTgt spid="30"/>
                                        </p:tgtEl>
                                        <p:attrNameLst>
                                          <p:attrName>ppt_y</p:attrName>
                                        </p:attrNameLst>
                                      </p:cBhvr>
                                      <p:tavLst>
                                        <p:tav tm="0">
                                          <p:val>
                                            <p:strVal val="ppt_y"/>
                                          </p:val>
                                        </p:tav>
                                        <p:tav tm="100000">
                                          <p:val>
                                            <p:strVal val="ppt_y"/>
                                          </p:val>
                                        </p:tav>
                                      </p:tavLst>
                                    </p:anim>
                                    <p:set>
                                      <p:cBhvr>
                                        <p:cTn id="803" dur="1" fill="hold">
                                          <p:stCondLst>
                                            <p:cond delay="299"/>
                                          </p:stCondLst>
                                        </p:cTn>
                                        <p:tgtEl>
                                          <p:spTgt spid="30"/>
                                        </p:tgtEl>
                                        <p:attrNameLst>
                                          <p:attrName>style.visibility</p:attrName>
                                        </p:attrNameLst>
                                      </p:cBhvr>
                                      <p:to>
                                        <p:strVal val="hidden"/>
                                      </p:to>
                                    </p:set>
                                  </p:childTnLst>
                                </p:cTn>
                              </p:par>
                              <p:par>
                                <p:cTn id="804" presetID="2" presetClass="exit" presetSubtype="2" decel="100000" fill="hold" grpId="1" nodeType="withEffect">
                                  <p:stCondLst>
                                    <p:cond delay="0"/>
                                  </p:stCondLst>
                                  <p:childTnLst>
                                    <p:anim calcmode="lin" valueType="num">
                                      <p:cBhvr additive="base">
                                        <p:cTn id="805" dur="300"/>
                                        <p:tgtEl>
                                          <p:spTgt spid="258"/>
                                        </p:tgtEl>
                                        <p:attrNameLst>
                                          <p:attrName>ppt_x</p:attrName>
                                        </p:attrNameLst>
                                      </p:cBhvr>
                                      <p:tavLst>
                                        <p:tav tm="0">
                                          <p:val>
                                            <p:strVal val="ppt_x"/>
                                          </p:val>
                                        </p:tav>
                                        <p:tav tm="100000">
                                          <p:val>
                                            <p:strVal val="1+ppt_w/2"/>
                                          </p:val>
                                        </p:tav>
                                      </p:tavLst>
                                    </p:anim>
                                    <p:anim calcmode="lin" valueType="num">
                                      <p:cBhvr additive="base">
                                        <p:cTn id="806" dur="300"/>
                                        <p:tgtEl>
                                          <p:spTgt spid="258"/>
                                        </p:tgtEl>
                                        <p:attrNameLst>
                                          <p:attrName>ppt_y</p:attrName>
                                        </p:attrNameLst>
                                      </p:cBhvr>
                                      <p:tavLst>
                                        <p:tav tm="0">
                                          <p:val>
                                            <p:strVal val="ppt_y"/>
                                          </p:val>
                                        </p:tav>
                                        <p:tav tm="100000">
                                          <p:val>
                                            <p:strVal val="ppt_y"/>
                                          </p:val>
                                        </p:tav>
                                      </p:tavLst>
                                    </p:anim>
                                    <p:set>
                                      <p:cBhvr>
                                        <p:cTn id="807" dur="1" fill="hold">
                                          <p:stCondLst>
                                            <p:cond delay="299"/>
                                          </p:stCondLst>
                                        </p:cTn>
                                        <p:tgtEl>
                                          <p:spTgt spid="258"/>
                                        </p:tgtEl>
                                        <p:attrNameLst>
                                          <p:attrName>style.visibility</p:attrName>
                                        </p:attrNameLst>
                                      </p:cBhvr>
                                      <p:to>
                                        <p:strVal val="hidden"/>
                                      </p:to>
                                    </p:set>
                                  </p:childTnLst>
                                </p:cTn>
                              </p:par>
                              <p:par>
                                <p:cTn id="808" presetID="2" presetClass="exit" presetSubtype="2" decel="100000" fill="hold" grpId="1" nodeType="withEffect">
                                  <p:stCondLst>
                                    <p:cond delay="0"/>
                                  </p:stCondLst>
                                  <p:childTnLst>
                                    <p:anim calcmode="lin" valueType="num">
                                      <p:cBhvr additive="base">
                                        <p:cTn id="809" dur="300"/>
                                        <p:tgtEl>
                                          <p:spTgt spid="31"/>
                                        </p:tgtEl>
                                        <p:attrNameLst>
                                          <p:attrName>ppt_x</p:attrName>
                                        </p:attrNameLst>
                                      </p:cBhvr>
                                      <p:tavLst>
                                        <p:tav tm="0">
                                          <p:val>
                                            <p:strVal val="ppt_x"/>
                                          </p:val>
                                        </p:tav>
                                        <p:tav tm="100000">
                                          <p:val>
                                            <p:strVal val="1+ppt_w/2"/>
                                          </p:val>
                                        </p:tav>
                                      </p:tavLst>
                                    </p:anim>
                                    <p:anim calcmode="lin" valueType="num">
                                      <p:cBhvr additive="base">
                                        <p:cTn id="810" dur="300"/>
                                        <p:tgtEl>
                                          <p:spTgt spid="31"/>
                                        </p:tgtEl>
                                        <p:attrNameLst>
                                          <p:attrName>ppt_y</p:attrName>
                                        </p:attrNameLst>
                                      </p:cBhvr>
                                      <p:tavLst>
                                        <p:tav tm="0">
                                          <p:val>
                                            <p:strVal val="ppt_y"/>
                                          </p:val>
                                        </p:tav>
                                        <p:tav tm="100000">
                                          <p:val>
                                            <p:strVal val="ppt_y"/>
                                          </p:val>
                                        </p:tav>
                                      </p:tavLst>
                                    </p:anim>
                                    <p:set>
                                      <p:cBhvr>
                                        <p:cTn id="811" dur="1" fill="hold">
                                          <p:stCondLst>
                                            <p:cond delay="299"/>
                                          </p:stCondLst>
                                        </p:cTn>
                                        <p:tgtEl>
                                          <p:spTgt spid="31"/>
                                        </p:tgtEl>
                                        <p:attrNameLst>
                                          <p:attrName>style.visibility</p:attrName>
                                        </p:attrNameLst>
                                      </p:cBhvr>
                                      <p:to>
                                        <p:strVal val="hidden"/>
                                      </p:to>
                                    </p:set>
                                  </p:childTnLst>
                                </p:cTn>
                              </p:par>
                            </p:childTnLst>
                          </p:cTn>
                        </p:par>
                        <p:par>
                          <p:cTn id="812" fill="hold">
                            <p:stCondLst>
                              <p:cond delay="300"/>
                            </p:stCondLst>
                            <p:childTnLst>
                              <p:par>
                                <p:cTn id="813" presetID="35" presetClass="path" presetSubtype="0" decel="100000" fill="hold" grpId="4" nodeType="afterEffect">
                                  <p:stCondLst>
                                    <p:cond delay="0"/>
                                  </p:stCondLst>
                                  <p:childTnLst>
                                    <p:animMotion origin="layout" path="M -3.12527E-7 2.46914E-6 L -0.57001 2.46914E-6 " pathEditMode="relative" rAng="0" ptsTypes="AA">
                                      <p:cBhvr>
                                        <p:cTn id="814" dur="500" spd="-100000" fill="hold"/>
                                        <p:tgtEl>
                                          <p:spTgt spid="81"/>
                                        </p:tgtEl>
                                        <p:attrNameLst>
                                          <p:attrName>ppt_x</p:attrName>
                                          <p:attrName>ppt_y</p:attrName>
                                        </p:attrNameLst>
                                      </p:cBhvr>
                                      <p:rCtr x="-28501" y="0"/>
                                    </p:animMotion>
                                  </p:childTnLst>
                                </p:cTn>
                              </p:par>
                              <p:par>
                                <p:cTn id="815" presetID="35" presetClass="path" presetSubtype="0" decel="100000" fill="hold" nodeType="withEffect">
                                  <p:stCondLst>
                                    <p:cond delay="0"/>
                                  </p:stCondLst>
                                  <p:childTnLst>
                                    <p:animMotion origin="layout" path="M -4.81726E-6 8.64198E-7 L -0.5707 8.64198E-7 " pathEditMode="relative" rAng="0" ptsTypes="AA">
                                      <p:cBhvr>
                                        <p:cTn id="816" dur="500" spd="-100000" fill="hold"/>
                                        <p:tgtEl>
                                          <p:spTgt spid="136"/>
                                        </p:tgtEl>
                                        <p:attrNameLst>
                                          <p:attrName>ppt_x</p:attrName>
                                          <p:attrName>ppt_y</p:attrName>
                                        </p:attrNameLst>
                                      </p:cBhvr>
                                      <p:rCtr x="-28535" y="0"/>
                                    </p:animMotion>
                                  </p:childTnLst>
                                </p:cTn>
                              </p:par>
                              <p:par>
                                <p:cTn id="817" presetID="35" presetClass="path" presetSubtype="0" decel="100000" fill="hold" nodeType="withEffect">
                                  <p:stCondLst>
                                    <p:cond delay="0"/>
                                  </p:stCondLst>
                                  <p:childTnLst>
                                    <p:animMotion origin="layout" path="M -4.81726E-6 1.7284E-6 L -0.5707 1.7284E-6 " pathEditMode="relative" rAng="0" ptsTypes="AA">
                                      <p:cBhvr>
                                        <p:cTn id="818" dur="500" spd="-100000" fill="hold"/>
                                        <p:tgtEl>
                                          <p:spTgt spid="109"/>
                                        </p:tgtEl>
                                        <p:attrNameLst>
                                          <p:attrName>ppt_x</p:attrName>
                                          <p:attrName>ppt_y</p:attrName>
                                        </p:attrNameLst>
                                      </p:cBhvr>
                                      <p:rCtr x="-28535" y="0"/>
                                    </p:animMotion>
                                  </p:childTnLst>
                                </p:cTn>
                              </p:par>
                              <p:par>
                                <p:cTn id="819" presetID="35" presetClass="path" presetSubtype="0" decel="100000" fill="hold" grpId="4" nodeType="withEffect">
                                  <p:stCondLst>
                                    <p:cond delay="0"/>
                                  </p:stCondLst>
                                  <p:childTnLst>
                                    <p:animMotion origin="layout" path="M -3.12527E-7 4.44444E-6 L -0.57001 4.44444E-6 " pathEditMode="relative" rAng="0" ptsTypes="AA">
                                      <p:cBhvr>
                                        <p:cTn id="820" dur="500" spd="-100000" fill="hold"/>
                                        <p:tgtEl>
                                          <p:spTgt spid="112"/>
                                        </p:tgtEl>
                                        <p:attrNameLst>
                                          <p:attrName>ppt_x</p:attrName>
                                          <p:attrName>ppt_y</p:attrName>
                                        </p:attrNameLst>
                                      </p:cBhvr>
                                      <p:rCtr x="-28501" y="0"/>
                                    </p:animMotion>
                                  </p:childTnLst>
                                </p:cTn>
                              </p:par>
                              <p:par>
                                <p:cTn id="821" presetID="10" presetClass="entr" presetSubtype="0" fill="hold" grpId="8" nodeType="withEffect">
                                  <p:stCondLst>
                                    <p:cond delay="0"/>
                                  </p:stCondLst>
                                  <p:childTnLst>
                                    <p:set>
                                      <p:cBhvr>
                                        <p:cTn id="822" dur="1" fill="hold">
                                          <p:stCondLst>
                                            <p:cond delay="0"/>
                                          </p:stCondLst>
                                        </p:cTn>
                                        <p:tgtEl>
                                          <p:spTgt spid="72"/>
                                        </p:tgtEl>
                                        <p:attrNameLst>
                                          <p:attrName>style.visibility</p:attrName>
                                        </p:attrNameLst>
                                      </p:cBhvr>
                                      <p:to>
                                        <p:strVal val="visible"/>
                                      </p:to>
                                    </p:set>
                                    <p:animEffect transition="in" filter="fade">
                                      <p:cBhvr>
                                        <p:cTn id="823" dur="500"/>
                                        <p:tgtEl>
                                          <p:spTgt spid="72"/>
                                        </p:tgtEl>
                                      </p:cBhvr>
                                    </p:animEffect>
                                  </p:childTnLst>
                                </p:cTn>
                              </p:par>
                              <p:par>
                                <p:cTn id="824" presetID="10" presetClass="entr" presetSubtype="0" fill="hold" grpId="8" nodeType="withEffect">
                                  <p:stCondLst>
                                    <p:cond delay="0"/>
                                  </p:stCondLst>
                                  <p:childTnLst>
                                    <p:set>
                                      <p:cBhvr>
                                        <p:cTn id="825" dur="1" fill="hold">
                                          <p:stCondLst>
                                            <p:cond delay="0"/>
                                          </p:stCondLst>
                                        </p:cTn>
                                        <p:tgtEl>
                                          <p:spTgt spid="70"/>
                                        </p:tgtEl>
                                        <p:attrNameLst>
                                          <p:attrName>style.visibility</p:attrName>
                                        </p:attrNameLst>
                                      </p:cBhvr>
                                      <p:to>
                                        <p:strVal val="visible"/>
                                      </p:to>
                                    </p:set>
                                    <p:animEffect transition="in" filter="fade">
                                      <p:cBhvr>
                                        <p:cTn id="826" dur="500"/>
                                        <p:tgtEl>
                                          <p:spTgt spid="70"/>
                                        </p:tgtEl>
                                      </p:cBhvr>
                                    </p:animEffect>
                                  </p:childTnLst>
                                </p:cTn>
                              </p:par>
                              <p:par>
                                <p:cTn id="827" presetID="10" presetClass="entr" presetSubtype="0" fill="hold" nodeType="withEffect">
                                  <p:stCondLst>
                                    <p:cond delay="0"/>
                                  </p:stCondLst>
                                  <p:childTnLst>
                                    <p:set>
                                      <p:cBhvr>
                                        <p:cTn id="828" dur="1" fill="hold">
                                          <p:stCondLst>
                                            <p:cond delay="0"/>
                                          </p:stCondLst>
                                        </p:cTn>
                                        <p:tgtEl>
                                          <p:spTgt spid="139"/>
                                        </p:tgtEl>
                                        <p:attrNameLst>
                                          <p:attrName>style.visibility</p:attrName>
                                        </p:attrNameLst>
                                      </p:cBhvr>
                                      <p:to>
                                        <p:strVal val="visible"/>
                                      </p:to>
                                    </p:set>
                                    <p:animEffect transition="in" filter="fade">
                                      <p:cBhvr>
                                        <p:cTn id="829" dur="500"/>
                                        <p:tgtEl>
                                          <p:spTgt spid="139"/>
                                        </p:tgtEl>
                                      </p:cBhvr>
                                    </p:animEffect>
                                  </p:childTnLst>
                                </p:cTn>
                              </p:par>
                              <p:par>
                                <p:cTn id="830" presetID="10" presetClass="entr" presetSubtype="0" fill="hold" grpId="8" nodeType="withEffect">
                                  <p:stCondLst>
                                    <p:cond delay="0"/>
                                  </p:stCondLst>
                                  <p:childTnLst>
                                    <p:set>
                                      <p:cBhvr>
                                        <p:cTn id="831" dur="1" fill="hold">
                                          <p:stCondLst>
                                            <p:cond delay="0"/>
                                          </p:stCondLst>
                                        </p:cTn>
                                        <p:tgtEl>
                                          <p:spTgt spid="75"/>
                                        </p:tgtEl>
                                        <p:attrNameLst>
                                          <p:attrName>style.visibility</p:attrName>
                                        </p:attrNameLst>
                                      </p:cBhvr>
                                      <p:to>
                                        <p:strVal val="visible"/>
                                      </p:to>
                                    </p:set>
                                    <p:animEffect transition="in" filter="fade">
                                      <p:cBhvr>
                                        <p:cTn id="832" dur="500"/>
                                        <p:tgtEl>
                                          <p:spTgt spid="75"/>
                                        </p:tgtEl>
                                      </p:cBhvr>
                                    </p:animEffect>
                                  </p:childTnLst>
                                </p:cTn>
                              </p:par>
                              <p:par>
                                <p:cTn id="833" presetID="10" presetClass="entr" presetSubtype="0" fill="hold" nodeType="withEffect">
                                  <p:stCondLst>
                                    <p:cond delay="0"/>
                                  </p:stCondLst>
                                  <p:childTnLst>
                                    <p:set>
                                      <p:cBhvr>
                                        <p:cTn id="834" dur="1" fill="hold">
                                          <p:stCondLst>
                                            <p:cond delay="0"/>
                                          </p:stCondLst>
                                        </p:cTn>
                                        <p:tgtEl>
                                          <p:spTgt spid="138"/>
                                        </p:tgtEl>
                                        <p:attrNameLst>
                                          <p:attrName>style.visibility</p:attrName>
                                        </p:attrNameLst>
                                      </p:cBhvr>
                                      <p:to>
                                        <p:strVal val="visible"/>
                                      </p:to>
                                    </p:set>
                                    <p:animEffect transition="in" filter="fade">
                                      <p:cBhvr>
                                        <p:cTn id="835" dur="500"/>
                                        <p:tgtEl>
                                          <p:spTgt spid="138"/>
                                        </p:tgtEl>
                                      </p:cBhvr>
                                    </p:animEffect>
                                  </p:childTnLst>
                                </p:cTn>
                              </p:par>
                              <p:par>
                                <p:cTn id="836" presetID="10" presetClass="entr" presetSubtype="0" fill="hold" grpId="6" nodeType="withEffect">
                                  <p:stCondLst>
                                    <p:cond delay="0"/>
                                  </p:stCondLst>
                                  <p:childTnLst>
                                    <p:set>
                                      <p:cBhvr>
                                        <p:cTn id="837" dur="1" fill="hold">
                                          <p:stCondLst>
                                            <p:cond delay="0"/>
                                          </p:stCondLst>
                                        </p:cTn>
                                        <p:tgtEl>
                                          <p:spTgt spid="78"/>
                                        </p:tgtEl>
                                        <p:attrNameLst>
                                          <p:attrName>style.visibility</p:attrName>
                                        </p:attrNameLst>
                                      </p:cBhvr>
                                      <p:to>
                                        <p:strVal val="visible"/>
                                      </p:to>
                                    </p:set>
                                    <p:animEffect transition="in" filter="fade">
                                      <p:cBhvr>
                                        <p:cTn id="838" dur="500"/>
                                        <p:tgtEl>
                                          <p:spTgt spid="78"/>
                                        </p:tgtEl>
                                      </p:cBhvr>
                                    </p:animEffect>
                                  </p:childTnLst>
                                </p:cTn>
                              </p:par>
                              <p:par>
                                <p:cTn id="839" presetID="10" presetClass="entr" presetSubtype="0" fill="hold" nodeType="withEffect">
                                  <p:stCondLst>
                                    <p:cond delay="0"/>
                                  </p:stCondLst>
                                  <p:childTnLst>
                                    <p:set>
                                      <p:cBhvr>
                                        <p:cTn id="840" dur="1" fill="hold">
                                          <p:stCondLst>
                                            <p:cond delay="0"/>
                                          </p:stCondLst>
                                        </p:cTn>
                                        <p:tgtEl>
                                          <p:spTgt spid="137"/>
                                        </p:tgtEl>
                                        <p:attrNameLst>
                                          <p:attrName>style.visibility</p:attrName>
                                        </p:attrNameLst>
                                      </p:cBhvr>
                                      <p:to>
                                        <p:strVal val="visible"/>
                                      </p:to>
                                    </p:set>
                                    <p:animEffect transition="in" filter="fade">
                                      <p:cBhvr>
                                        <p:cTn id="841" dur="500"/>
                                        <p:tgtEl>
                                          <p:spTgt spid="137"/>
                                        </p:tgtEl>
                                      </p:cBhvr>
                                    </p:animEffect>
                                  </p:childTnLst>
                                </p:cTn>
                              </p:par>
                              <p:par>
                                <p:cTn id="842" presetID="10" presetClass="entr" presetSubtype="0" fill="hold" grpId="2" nodeType="withEffect">
                                  <p:stCondLst>
                                    <p:cond delay="0"/>
                                  </p:stCondLst>
                                  <p:childTnLst>
                                    <p:set>
                                      <p:cBhvr>
                                        <p:cTn id="843" dur="1" fill="hold">
                                          <p:stCondLst>
                                            <p:cond delay="0"/>
                                          </p:stCondLst>
                                        </p:cTn>
                                        <p:tgtEl>
                                          <p:spTgt spid="83"/>
                                        </p:tgtEl>
                                        <p:attrNameLst>
                                          <p:attrName>style.visibility</p:attrName>
                                        </p:attrNameLst>
                                      </p:cBhvr>
                                      <p:to>
                                        <p:strVal val="visible"/>
                                      </p:to>
                                    </p:set>
                                    <p:animEffect transition="in" filter="fade">
                                      <p:cBhvr>
                                        <p:cTn id="844" dur="500"/>
                                        <p:tgtEl>
                                          <p:spTgt spid="83"/>
                                        </p:tgtEl>
                                      </p:cBhvr>
                                    </p:animEffect>
                                  </p:childTnLst>
                                </p:cTn>
                              </p:par>
                              <p:par>
                                <p:cTn id="845" presetID="10" presetClass="entr" presetSubtype="0" fill="hold" nodeType="withEffect">
                                  <p:stCondLst>
                                    <p:cond delay="0"/>
                                  </p:stCondLst>
                                  <p:childTnLst>
                                    <p:set>
                                      <p:cBhvr>
                                        <p:cTn id="846" dur="1" fill="hold">
                                          <p:stCondLst>
                                            <p:cond delay="0"/>
                                          </p:stCondLst>
                                        </p:cTn>
                                        <p:tgtEl>
                                          <p:spTgt spid="140"/>
                                        </p:tgtEl>
                                        <p:attrNameLst>
                                          <p:attrName>style.visibility</p:attrName>
                                        </p:attrNameLst>
                                      </p:cBhvr>
                                      <p:to>
                                        <p:strVal val="visible"/>
                                      </p:to>
                                    </p:set>
                                    <p:animEffect transition="in" filter="fade">
                                      <p:cBhvr>
                                        <p:cTn id="847" dur="500"/>
                                        <p:tgtEl>
                                          <p:spTgt spid="140"/>
                                        </p:tgtEl>
                                      </p:cBhvr>
                                    </p:animEffect>
                                  </p:childTnLst>
                                </p:cTn>
                              </p:par>
                              <p:par>
                                <p:cTn id="848" presetID="10" presetClass="entr" presetSubtype="0" fill="hold" nodeType="withEffect">
                                  <p:stCondLst>
                                    <p:cond delay="0"/>
                                  </p:stCondLst>
                                  <p:childTnLst>
                                    <p:set>
                                      <p:cBhvr>
                                        <p:cTn id="849" dur="1" fill="hold">
                                          <p:stCondLst>
                                            <p:cond delay="0"/>
                                          </p:stCondLst>
                                        </p:cTn>
                                        <p:tgtEl>
                                          <p:spTgt spid="73"/>
                                        </p:tgtEl>
                                        <p:attrNameLst>
                                          <p:attrName>style.visibility</p:attrName>
                                        </p:attrNameLst>
                                      </p:cBhvr>
                                      <p:to>
                                        <p:strVal val="visible"/>
                                      </p:to>
                                    </p:set>
                                    <p:animEffect transition="in" filter="fade">
                                      <p:cBhvr>
                                        <p:cTn id="850" dur="500"/>
                                        <p:tgtEl>
                                          <p:spTgt spid="73"/>
                                        </p:tgtEl>
                                      </p:cBhvr>
                                    </p:animEffect>
                                  </p:childTnLst>
                                </p:cTn>
                              </p:par>
                              <p:par>
                                <p:cTn id="851" presetID="10" presetClass="entr" presetSubtype="0" fill="hold" nodeType="withEffect">
                                  <p:stCondLst>
                                    <p:cond delay="0"/>
                                  </p:stCondLst>
                                  <p:childTnLst>
                                    <p:set>
                                      <p:cBhvr>
                                        <p:cTn id="852" dur="1" fill="hold">
                                          <p:stCondLst>
                                            <p:cond delay="0"/>
                                          </p:stCondLst>
                                        </p:cTn>
                                        <p:tgtEl>
                                          <p:spTgt spid="74"/>
                                        </p:tgtEl>
                                        <p:attrNameLst>
                                          <p:attrName>style.visibility</p:attrName>
                                        </p:attrNameLst>
                                      </p:cBhvr>
                                      <p:to>
                                        <p:strVal val="visible"/>
                                      </p:to>
                                    </p:set>
                                    <p:animEffect transition="in" filter="fade">
                                      <p:cBhvr>
                                        <p:cTn id="853" dur="500"/>
                                        <p:tgtEl>
                                          <p:spTgt spid="74"/>
                                        </p:tgtEl>
                                      </p:cBhvr>
                                    </p:animEffect>
                                  </p:childTnLst>
                                </p:cTn>
                              </p:par>
                              <p:par>
                                <p:cTn id="854" presetID="10" presetClass="entr" presetSubtype="0" fill="hold" nodeType="withEffect">
                                  <p:stCondLst>
                                    <p:cond delay="0"/>
                                  </p:stCondLst>
                                  <p:childTnLst>
                                    <p:set>
                                      <p:cBhvr>
                                        <p:cTn id="855" dur="1" fill="hold">
                                          <p:stCondLst>
                                            <p:cond delay="0"/>
                                          </p:stCondLst>
                                        </p:cTn>
                                        <p:tgtEl>
                                          <p:spTgt spid="77"/>
                                        </p:tgtEl>
                                        <p:attrNameLst>
                                          <p:attrName>style.visibility</p:attrName>
                                        </p:attrNameLst>
                                      </p:cBhvr>
                                      <p:to>
                                        <p:strVal val="visible"/>
                                      </p:to>
                                    </p:set>
                                    <p:animEffect transition="in" filter="fade">
                                      <p:cBhvr>
                                        <p:cTn id="856" dur="500"/>
                                        <p:tgtEl>
                                          <p:spTgt spid="77"/>
                                        </p:tgtEl>
                                      </p:cBhvr>
                                    </p:animEffect>
                                  </p:childTnLst>
                                </p:cTn>
                              </p:par>
                              <p:par>
                                <p:cTn id="857" presetID="10" presetClass="entr" presetSubtype="0" fill="hold" nodeType="withEffect">
                                  <p:stCondLst>
                                    <p:cond delay="0"/>
                                  </p:stCondLst>
                                  <p:childTnLst>
                                    <p:set>
                                      <p:cBhvr>
                                        <p:cTn id="858" dur="1" fill="hold">
                                          <p:stCondLst>
                                            <p:cond delay="0"/>
                                          </p:stCondLst>
                                        </p:cTn>
                                        <p:tgtEl>
                                          <p:spTgt spid="80"/>
                                        </p:tgtEl>
                                        <p:attrNameLst>
                                          <p:attrName>style.visibility</p:attrName>
                                        </p:attrNameLst>
                                      </p:cBhvr>
                                      <p:to>
                                        <p:strVal val="visible"/>
                                      </p:to>
                                    </p:set>
                                    <p:animEffect transition="in" filter="fade">
                                      <p:cBhvr>
                                        <p:cTn id="859" dur="500"/>
                                        <p:tgtEl>
                                          <p:spTgt spid="80"/>
                                        </p:tgtEl>
                                      </p:cBhvr>
                                    </p:animEffect>
                                  </p:childTnLst>
                                </p:cTn>
                              </p:par>
                              <p:par>
                                <p:cTn id="860" presetID="10" presetClass="entr" presetSubtype="0" fill="hold" nodeType="withEffect">
                                  <p:stCondLst>
                                    <p:cond delay="0"/>
                                  </p:stCondLst>
                                  <p:childTnLst>
                                    <p:set>
                                      <p:cBhvr>
                                        <p:cTn id="861" dur="1" fill="hold">
                                          <p:stCondLst>
                                            <p:cond delay="0"/>
                                          </p:stCondLst>
                                        </p:cTn>
                                        <p:tgtEl>
                                          <p:spTgt spid="181"/>
                                        </p:tgtEl>
                                        <p:attrNameLst>
                                          <p:attrName>style.visibility</p:attrName>
                                        </p:attrNameLst>
                                      </p:cBhvr>
                                      <p:to>
                                        <p:strVal val="visible"/>
                                      </p:to>
                                    </p:set>
                                    <p:animEffect transition="in" filter="fade">
                                      <p:cBhvr>
                                        <p:cTn id="862" dur="500"/>
                                        <p:tgtEl>
                                          <p:spTgt spid="181"/>
                                        </p:tgtEl>
                                      </p:cBhvr>
                                    </p:animEffect>
                                  </p:childTnLst>
                                </p:cTn>
                              </p:par>
                              <p:par>
                                <p:cTn id="863" presetID="10" presetClass="entr" presetSubtype="0" fill="hold" nodeType="withEffect">
                                  <p:stCondLst>
                                    <p:cond delay="0"/>
                                  </p:stCondLst>
                                  <p:childTnLst>
                                    <p:set>
                                      <p:cBhvr>
                                        <p:cTn id="864" dur="1" fill="hold">
                                          <p:stCondLst>
                                            <p:cond delay="0"/>
                                          </p:stCondLst>
                                        </p:cTn>
                                        <p:tgtEl>
                                          <p:spTgt spid="97"/>
                                        </p:tgtEl>
                                        <p:attrNameLst>
                                          <p:attrName>style.visibility</p:attrName>
                                        </p:attrNameLst>
                                      </p:cBhvr>
                                      <p:to>
                                        <p:strVal val="visible"/>
                                      </p:to>
                                    </p:set>
                                    <p:animEffect transition="in" filter="fade">
                                      <p:cBhvr>
                                        <p:cTn id="865" dur="500"/>
                                        <p:tgtEl>
                                          <p:spTgt spid="97"/>
                                        </p:tgtEl>
                                      </p:cBhvr>
                                    </p:animEffect>
                                  </p:childTnLst>
                                </p:cTn>
                              </p:par>
                              <p:par>
                                <p:cTn id="866" presetID="10" presetClass="entr" presetSubtype="0" fill="hold" grpId="8" nodeType="withEffect">
                                  <p:stCondLst>
                                    <p:cond delay="0"/>
                                  </p:stCondLst>
                                  <p:childTnLst>
                                    <p:set>
                                      <p:cBhvr>
                                        <p:cTn id="867" dur="1" fill="hold">
                                          <p:stCondLst>
                                            <p:cond delay="0"/>
                                          </p:stCondLst>
                                        </p:cTn>
                                        <p:tgtEl>
                                          <p:spTgt spid="100"/>
                                        </p:tgtEl>
                                        <p:attrNameLst>
                                          <p:attrName>style.visibility</p:attrName>
                                        </p:attrNameLst>
                                      </p:cBhvr>
                                      <p:to>
                                        <p:strVal val="visible"/>
                                      </p:to>
                                    </p:set>
                                    <p:animEffect transition="in" filter="fade">
                                      <p:cBhvr>
                                        <p:cTn id="868" dur="500"/>
                                        <p:tgtEl>
                                          <p:spTgt spid="100"/>
                                        </p:tgtEl>
                                      </p:cBhvr>
                                    </p:animEffect>
                                  </p:childTnLst>
                                </p:cTn>
                              </p:par>
                              <p:par>
                                <p:cTn id="869" presetID="10" presetClass="entr" presetSubtype="0" fill="hold" nodeType="withEffect">
                                  <p:stCondLst>
                                    <p:cond delay="0"/>
                                  </p:stCondLst>
                                  <p:childTnLst>
                                    <p:set>
                                      <p:cBhvr>
                                        <p:cTn id="870" dur="1" fill="hold">
                                          <p:stCondLst>
                                            <p:cond delay="0"/>
                                          </p:stCondLst>
                                        </p:cTn>
                                        <p:tgtEl>
                                          <p:spTgt spid="101"/>
                                        </p:tgtEl>
                                        <p:attrNameLst>
                                          <p:attrName>style.visibility</p:attrName>
                                        </p:attrNameLst>
                                      </p:cBhvr>
                                      <p:to>
                                        <p:strVal val="visible"/>
                                      </p:to>
                                    </p:set>
                                    <p:animEffect transition="in" filter="fade">
                                      <p:cBhvr>
                                        <p:cTn id="871" dur="500"/>
                                        <p:tgtEl>
                                          <p:spTgt spid="101"/>
                                        </p:tgtEl>
                                      </p:cBhvr>
                                    </p:animEffect>
                                  </p:childTnLst>
                                </p:cTn>
                              </p:par>
                              <p:par>
                                <p:cTn id="872" presetID="10" presetClass="entr" presetSubtype="0" fill="hold" grpId="8" nodeType="withEffect">
                                  <p:stCondLst>
                                    <p:cond delay="0"/>
                                  </p:stCondLst>
                                  <p:childTnLst>
                                    <p:set>
                                      <p:cBhvr>
                                        <p:cTn id="873" dur="1" fill="hold">
                                          <p:stCondLst>
                                            <p:cond delay="0"/>
                                          </p:stCondLst>
                                        </p:cTn>
                                        <p:tgtEl>
                                          <p:spTgt spid="104"/>
                                        </p:tgtEl>
                                        <p:attrNameLst>
                                          <p:attrName>style.visibility</p:attrName>
                                        </p:attrNameLst>
                                      </p:cBhvr>
                                      <p:to>
                                        <p:strVal val="visible"/>
                                      </p:to>
                                    </p:set>
                                    <p:animEffect transition="in" filter="fade">
                                      <p:cBhvr>
                                        <p:cTn id="874" dur="500"/>
                                        <p:tgtEl>
                                          <p:spTgt spid="104"/>
                                        </p:tgtEl>
                                      </p:cBhvr>
                                    </p:animEffect>
                                  </p:childTnLst>
                                </p:cTn>
                              </p:par>
                              <p:par>
                                <p:cTn id="875" presetID="10" presetClass="entr" presetSubtype="0" fill="hold" nodeType="withEffect">
                                  <p:stCondLst>
                                    <p:cond delay="0"/>
                                  </p:stCondLst>
                                  <p:childTnLst>
                                    <p:set>
                                      <p:cBhvr>
                                        <p:cTn id="876" dur="1" fill="hold">
                                          <p:stCondLst>
                                            <p:cond delay="0"/>
                                          </p:stCondLst>
                                        </p:cTn>
                                        <p:tgtEl>
                                          <p:spTgt spid="105"/>
                                        </p:tgtEl>
                                        <p:attrNameLst>
                                          <p:attrName>style.visibility</p:attrName>
                                        </p:attrNameLst>
                                      </p:cBhvr>
                                      <p:to>
                                        <p:strVal val="visible"/>
                                      </p:to>
                                    </p:set>
                                    <p:animEffect transition="in" filter="fade">
                                      <p:cBhvr>
                                        <p:cTn id="877" dur="500"/>
                                        <p:tgtEl>
                                          <p:spTgt spid="105"/>
                                        </p:tgtEl>
                                      </p:cBhvr>
                                    </p:animEffect>
                                  </p:childTnLst>
                                </p:cTn>
                              </p:par>
                              <p:par>
                                <p:cTn id="878" presetID="10" presetClass="entr" presetSubtype="0" fill="hold" grpId="6" nodeType="withEffect">
                                  <p:stCondLst>
                                    <p:cond delay="0"/>
                                  </p:stCondLst>
                                  <p:childTnLst>
                                    <p:set>
                                      <p:cBhvr>
                                        <p:cTn id="879" dur="1" fill="hold">
                                          <p:stCondLst>
                                            <p:cond delay="0"/>
                                          </p:stCondLst>
                                        </p:cTn>
                                        <p:tgtEl>
                                          <p:spTgt spid="108"/>
                                        </p:tgtEl>
                                        <p:attrNameLst>
                                          <p:attrName>style.visibility</p:attrName>
                                        </p:attrNameLst>
                                      </p:cBhvr>
                                      <p:to>
                                        <p:strVal val="visible"/>
                                      </p:to>
                                    </p:set>
                                    <p:animEffect transition="in" filter="fade">
                                      <p:cBhvr>
                                        <p:cTn id="880" dur="500"/>
                                        <p:tgtEl>
                                          <p:spTgt spid="108"/>
                                        </p:tgtEl>
                                      </p:cBhvr>
                                    </p:animEffect>
                                  </p:childTnLst>
                                </p:cTn>
                              </p:par>
                              <p:par>
                                <p:cTn id="881" presetID="10" presetClass="entr" presetSubtype="0" fill="hold" nodeType="withEffect">
                                  <p:stCondLst>
                                    <p:cond delay="0"/>
                                  </p:stCondLst>
                                  <p:childTnLst>
                                    <p:set>
                                      <p:cBhvr>
                                        <p:cTn id="882" dur="1" fill="hold">
                                          <p:stCondLst>
                                            <p:cond delay="0"/>
                                          </p:stCondLst>
                                        </p:cTn>
                                        <p:tgtEl>
                                          <p:spTgt spid="113"/>
                                        </p:tgtEl>
                                        <p:attrNameLst>
                                          <p:attrName>style.visibility</p:attrName>
                                        </p:attrNameLst>
                                      </p:cBhvr>
                                      <p:to>
                                        <p:strVal val="visible"/>
                                      </p:to>
                                    </p:set>
                                    <p:animEffect transition="in" filter="fade">
                                      <p:cBhvr>
                                        <p:cTn id="883" dur="500"/>
                                        <p:tgtEl>
                                          <p:spTgt spid="113"/>
                                        </p:tgtEl>
                                      </p:cBhvr>
                                    </p:animEffect>
                                  </p:childTnLst>
                                </p:cTn>
                              </p:par>
                              <p:par>
                                <p:cTn id="884" presetID="10" presetClass="entr" presetSubtype="0" fill="hold" grpId="2" nodeType="withEffect">
                                  <p:stCondLst>
                                    <p:cond delay="0"/>
                                  </p:stCondLst>
                                  <p:childTnLst>
                                    <p:set>
                                      <p:cBhvr>
                                        <p:cTn id="885" dur="1" fill="hold">
                                          <p:stCondLst>
                                            <p:cond delay="0"/>
                                          </p:stCondLst>
                                        </p:cTn>
                                        <p:tgtEl>
                                          <p:spTgt spid="116"/>
                                        </p:tgtEl>
                                        <p:attrNameLst>
                                          <p:attrName>style.visibility</p:attrName>
                                        </p:attrNameLst>
                                      </p:cBhvr>
                                      <p:to>
                                        <p:strVal val="visible"/>
                                      </p:to>
                                    </p:set>
                                    <p:animEffect transition="in" filter="fade">
                                      <p:cBhvr>
                                        <p:cTn id="886" dur="500"/>
                                        <p:tgtEl>
                                          <p:spTgt spid="116"/>
                                        </p:tgtEl>
                                      </p:cBhvr>
                                    </p:animEffect>
                                  </p:childTnLst>
                                </p:cTn>
                              </p:par>
                              <p:par>
                                <p:cTn id="887" presetID="0" presetClass="path" presetSubtype="0" decel="100000" fill="hold" grpId="3" nodeType="withEffect">
                                  <p:stCondLst>
                                    <p:cond delay="1000"/>
                                  </p:stCondLst>
                                  <p:childTnLst>
                                    <p:animMotion origin="layout" path="M 2.14776E-6 -3.33333E-6 L -0.20887 -0.19413 " pathEditMode="relative" rAng="0" ptsTypes="AA">
                                      <p:cBhvr>
                                        <p:cTn id="888" dur="500" fill="hold"/>
                                        <p:tgtEl>
                                          <p:spTgt spid="83"/>
                                        </p:tgtEl>
                                        <p:attrNameLst>
                                          <p:attrName>ppt_x</p:attrName>
                                          <p:attrName>ppt_y</p:attrName>
                                        </p:attrNameLst>
                                      </p:cBhvr>
                                      <p:rCtr x="-10444" y="-9707"/>
                                    </p:animMotion>
                                  </p:childTnLst>
                                </p:cTn>
                              </p:par>
                              <p:par>
                                <p:cTn id="889" presetID="42" presetClass="path" presetSubtype="0" decel="100000" fill="hold" nodeType="withEffect">
                                  <p:stCondLst>
                                    <p:cond delay="1000"/>
                                  </p:stCondLst>
                                  <p:childTnLst>
                                    <p:animMotion origin="layout" path="M -0.00018 -3.33333E-6 L -0.20905 -0.19413 " pathEditMode="relative" rAng="0" ptsTypes="AA">
                                      <p:cBhvr>
                                        <p:cTn id="890" dur="500" fill="hold"/>
                                        <p:tgtEl>
                                          <p:spTgt spid="140"/>
                                        </p:tgtEl>
                                        <p:attrNameLst>
                                          <p:attrName>ppt_x</p:attrName>
                                          <p:attrName>ppt_y</p:attrName>
                                        </p:attrNameLst>
                                      </p:cBhvr>
                                      <p:rCtr x="-10444" y="-9707"/>
                                    </p:animMotion>
                                  </p:childTnLst>
                                </p:cTn>
                              </p:par>
                              <p:par>
                                <p:cTn id="891" presetID="35" presetClass="path" presetSubtype="0" decel="100000" fill="hold" nodeType="withEffect">
                                  <p:stCondLst>
                                    <p:cond delay="1000"/>
                                  </p:stCondLst>
                                  <p:childTnLst>
                                    <p:animMotion origin="layout" path="M -5.99878E-7 0 L -0.20852 -0.20231 " pathEditMode="relative" rAng="0" ptsTypes="AA">
                                      <p:cBhvr>
                                        <p:cTn id="892" dur="500" fill="hold"/>
                                        <p:tgtEl>
                                          <p:spTgt spid="113"/>
                                        </p:tgtEl>
                                        <p:attrNameLst>
                                          <p:attrName>ppt_x</p:attrName>
                                          <p:attrName>ppt_y</p:attrName>
                                        </p:attrNameLst>
                                      </p:cBhvr>
                                      <p:rCtr x="-10426" y="-10123"/>
                                    </p:animMotion>
                                  </p:childTnLst>
                                </p:cTn>
                              </p:par>
                              <p:par>
                                <p:cTn id="893" presetID="35" presetClass="path" presetSubtype="0" decel="100000" fill="hold" grpId="3" nodeType="withEffect">
                                  <p:stCondLst>
                                    <p:cond delay="1000"/>
                                  </p:stCondLst>
                                  <p:childTnLst>
                                    <p:animMotion origin="layout" path="M -1.60604E-7 -2.09877E-6 L -0.21217 -0.20494 " pathEditMode="relative" rAng="0" ptsTypes="AA">
                                      <p:cBhvr>
                                        <p:cTn id="894" dur="500" fill="hold"/>
                                        <p:tgtEl>
                                          <p:spTgt spid="116"/>
                                        </p:tgtEl>
                                        <p:attrNameLst>
                                          <p:attrName>ppt_x</p:attrName>
                                          <p:attrName>ppt_y</p:attrName>
                                        </p:attrNameLst>
                                      </p:cBhvr>
                                      <p:rCtr x="-10609" y="-10247"/>
                                    </p:animMotion>
                                  </p:childTnLst>
                                </p:cTn>
                              </p:par>
                              <p:par>
                                <p:cTn id="895" presetID="10" presetClass="exit" presetSubtype="0" fill="hold" grpId="9" nodeType="withEffect">
                                  <p:stCondLst>
                                    <p:cond delay="1000"/>
                                  </p:stCondLst>
                                  <p:childTnLst>
                                    <p:animEffect transition="out" filter="fade">
                                      <p:cBhvr>
                                        <p:cTn id="896" dur="500"/>
                                        <p:tgtEl>
                                          <p:spTgt spid="72"/>
                                        </p:tgtEl>
                                      </p:cBhvr>
                                    </p:animEffect>
                                    <p:set>
                                      <p:cBhvr>
                                        <p:cTn id="897" dur="1" fill="hold">
                                          <p:stCondLst>
                                            <p:cond delay="499"/>
                                          </p:stCondLst>
                                        </p:cTn>
                                        <p:tgtEl>
                                          <p:spTgt spid="72"/>
                                        </p:tgtEl>
                                        <p:attrNameLst>
                                          <p:attrName>style.visibility</p:attrName>
                                        </p:attrNameLst>
                                      </p:cBhvr>
                                      <p:to>
                                        <p:strVal val="hidden"/>
                                      </p:to>
                                    </p:set>
                                  </p:childTnLst>
                                </p:cTn>
                              </p:par>
                              <p:par>
                                <p:cTn id="898" presetID="10" presetClass="exit" presetSubtype="0" fill="hold" grpId="9" nodeType="withEffect">
                                  <p:stCondLst>
                                    <p:cond delay="1000"/>
                                  </p:stCondLst>
                                  <p:childTnLst>
                                    <p:animEffect transition="out" filter="fade">
                                      <p:cBhvr>
                                        <p:cTn id="899" dur="500"/>
                                        <p:tgtEl>
                                          <p:spTgt spid="70"/>
                                        </p:tgtEl>
                                      </p:cBhvr>
                                    </p:animEffect>
                                    <p:set>
                                      <p:cBhvr>
                                        <p:cTn id="900" dur="1" fill="hold">
                                          <p:stCondLst>
                                            <p:cond delay="499"/>
                                          </p:stCondLst>
                                        </p:cTn>
                                        <p:tgtEl>
                                          <p:spTgt spid="70"/>
                                        </p:tgtEl>
                                        <p:attrNameLst>
                                          <p:attrName>style.visibility</p:attrName>
                                        </p:attrNameLst>
                                      </p:cBhvr>
                                      <p:to>
                                        <p:strVal val="hidden"/>
                                      </p:to>
                                    </p:set>
                                  </p:childTnLst>
                                </p:cTn>
                              </p:par>
                              <p:par>
                                <p:cTn id="901" presetID="10" presetClass="exit" presetSubtype="0" fill="hold" nodeType="withEffect">
                                  <p:stCondLst>
                                    <p:cond delay="1000"/>
                                  </p:stCondLst>
                                  <p:childTnLst>
                                    <p:animEffect transition="out" filter="fade">
                                      <p:cBhvr>
                                        <p:cTn id="902" dur="500"/>
                                        <p:tgtEl>
                                          <p:spTgt spid="139"/>
                                        </p:tgtEl>
                                      </p:cBhvr>
                                    </p:animEffect>
                                    <p:set>
                                      <p:cBhvr>
                                        <p:cTn id="903" dur="1" fill="hold">
                                          <p:stCondLst>
                                            <p:cond delay="499"/>
                                          </p:stCondLst>
                                        </p:cTn>
                                        <p:tgtEl>
                                          <p:spTgt spid="139"/>
                                        </p:tgtEl>
                                        <p:attrNameLst>
                                          <p:attrName>style.visibility</p:attrName>
                                        </p:attrNameLst>
                                      </p:cBhvr>
                                      <p:to>
                                        <p:strVal val="hidden"/>
                                      </p:to>
                                    </p:set>
                                  </p:childTnLst>
                                </p:cTn>
                              </p:par>
                              <p:par>
                                <p:cTn id="904" presetID="10" presetClass="exit" presetSubtype="0" fill="hold" grpId="9" nodeType="withEffect">
                                  <p:stCondLst>
                                    <p:cond delay="1000"/>
                                  </p:stCondLst>
                                  <p:childTnLst>
                                    <p:animEffect transition="out" filter="fade">
                                      <p:cBhvr>
                                        <p:cTn id="905" dur="500"/>
                                        <p:tgtEl>
                                          <p:spTgt spid="75"/>
                                        </p:tgtEl>
                                      </p:cBhvr>
                                    </p:animEffect>
                                    <p:set>
                                      <p:cBhvr>
                                        <p:cTn id="906" dur="1" fill="hold">
                                          <p:stCondLst>
                                            <p:cond delay="499"/>
                                          </p:stCondLst>
                                        </p:cTn>
                                        <p:tgtEl>
                                          <p:spTgt spid="75"/>
                                        </p:tgtEl>
                                        <p:attrNameLst>
                                          <p:attrName>style.visibility</p:attrName>
                                        </p:attrNameLst>
                                      </p:cBhvr>
                                      <p:to>
                                        <p:strVal val="hidden"/>
                                      </p:to>
                                    </p:set>
                                  </p:childTnLst>
                                </p:cTn>
                              </p:par>
                              <p:par>
                                <p:cTn id="907" presetID="10" presetClass="exit" presetSubtype="0" fill="hold" nodeType="withEffect">
                                  <p:stCondLst>
                                    <p:cond delay="1000"/>
                                  </p:stCondLst>
                                  <p:childTnLst>
                                    <p:animEffect transition="out" filter="fade">
                                      <p:cBhvr>
                                        <p:cTn id="908" dur="500"/>
                                        <p:tgtEl>
                                          <p:spTgt spid="138"/>
                                        </p:tgtEl>
                                      </p:cBhvr>
                                    </p:animEffect>
                                    <p:set>
                                      <p:cBhvr>
                                        <p:cTn id="909" dur="1" fill="hold">
                                          <p:stCondLst>
                                            <p:cond delay="499"/>
                                          </p:stCondLst>
                                        </p:cTn>
                                        <p:tgtEl>
                                          <p:spTgt spid="138"/>
                                        </p:tgtEl>
                                        <p:attrNameLst>
                                          <p:attrName>style.visibility</p:attrName>
                                        </p:attrNameLst>
                                      </p:cBhvr>
                                      <p:to>
                                        <p:strVal val="hidden"/>
                                      </p:to>
                                    </p:set>
                                  </p:childTnLst>
                                </p:cTn>
                              </p:par>
                              <p:par>
                                <p:cTn id="910" presetID="10" presetClass="exit" presetSubtype="0" fill="hold" grpId="7" nodeType="withEffect">
                                  <p:stCondLst>
                                    <p:cond delay="1000"/>
                                  </p:stCondLst>
                                  <p:childTnLst>
                                    <p:animEffect transition="out" filter="fade">
                                      <p:cBhvr>
                                        <p:cTn id="911" dur="500"/>
                                        <p:tgtEl>
                                          <p:spTgt spid="78"/>
                                        </p:tgtEl>
                                      </p:cBhvr>
                                    </p:animEffect>
                                    <p:set>
                                      <p:cBhvr>
                                        <p:cTn id="912" dur="1" fill="hold">
                                          <p:stCondLst>
                                            <p:cond delay="499"/>
                                          </p:stCondLst>
                                        </p:cTn>
                                        <p:tgtEl>
                                          <p:spTgt spid="78"/>
                                        </p:tgtEl>
                                        <p:attrNameLst>
                                          <p:attrName>style.visibility</p:attrName>
                                        </p:attrNameLst>
                                      </p:cBhvr>
                                      <p:to>
                                        <p:strVal val="hidden"/>
                                      </p:to>
                                    </p:set>
                                  </p:childTnLst>
                                </p:cTn>
                              </p:par>
                              <p:par>
                                <p:cTn id="913" presetID="10" presetClass="exit" presetSubtype="0" fill="hold" nodeType="withEffect">
                                  <p:stCondLst>
                                    <p:cond delay="1000"/>
                                  </p:stCondLst>
                                  <p:childTnLst>
                                    <p:animEffect transition="out" filter="fade">
                                      <p:cBhvr>
                                        <p:cTn id="914" dur="500"/>
                                        <p:tgtEl>
                                          <p:spTgt spid="137"/>
                                        </p:tgtEl>
                                      </p:cBhvr>
                                    </p:animEffect>
                                    <p:set>
                                      <p:cBhvr>
                                        <p:cTn id="915" dur="1" fill="hold">
                                          <p:stCondLst>
                                            <p:cond delay="499"/>
                                          </p:stCondLst>
                                        </p:cTn>
                                        <p:tgtEl>
                                          <p:spTgt spid="137"/>
                                        </p:tgtEl>
                                        <p:attrNameLst>
                                          <p:attrName>style.visibility</p:attrName>
                                        </p:attrNameLst>
                                      </p:cBhvr>
                                      <p:to>
                                        <p:strVal val="hidden"/>
                                      </p:to>
                                    </p:set>
                                  </p:childTnLst>
                                </p:cTn>
                              </p:par>
                              <p:par>
                                <p:cTn id="916" presetID="10" presetClass="exit" presetSubtype="0" fill="hold" grpId="5" nodeType="withEffect">
                                  <p:stCondLst>
                                    <p:cond delay="1000"/>
                                  </p:stCondLst>
                                  <p:childTnLst>
                                    <p:animEffect transition="out" filter="fade">
                                      <p:cBhvr>
                                        <p:cTn id="917" dur="500"/>
                                        <p:tgtEl>
                                          <p:spTgt spid="81"/>
                                        </p:tgtEl>
                                      </p:cBhvr>
                                    </p:animEffect>
                                    <p:set>
                                      <p:cBhvr>
                                        <p:cTn id="918" dur="1" fill="hold">
                                          <p:stCondLst>
                                            <p:cond delay="499"/>
                                          </p:stCondLst>
                                        </p:cTn>
                                        <p:tgtEl>
                                          <p:spTgt spid="81"/>
                                        </p:tgtEl>
                                        <p:attrNameLst>
                                          <p:attrName>style.visibility</p:attrName>
                                        </p:attrNameLst>
                                      </p:cBhvr>
                                      <p:to>
                                        <p:strVal val="hidden"/>
                                      </p:to>
                                    </p:set>
                                  </p:childTnLst>
                                </p:cTn>
                              </p:par>
                              <p:par>
                                <p:cTn id="919" presetID="10" presetClass="exit" presetSubtype="0" fill="hold" nodeType="withEffect">
                                  <p:stCondLst>
                                    <p:cond delay="1000"/>
                                  </p:stCondLst>
                                  <p:childTnLst>
                                    <p:animEffect transition="out" filter="fade">
                                      <p:cBhvr>
                                        <p:cTn id="920" dur="500"/>
                                        <p:tgtEl>
                                          <p:spTgt spid="136"/>
                                        </p:tgtEl>
                                      </p:cBhvr>
                                    </p:animEffect>
                                    <p:set>
                                      <p:cBhvr>
                                        <p:cTn id="921" dur="1" fill="hold">
                                          <p:stCondLst>
                                            <p:cond delay="499"/>
                                          </p:stCondLst>
                                        </p:cTn>
                                        <p:tgtEl>
                                          <p:spTgt spid="136"/>
                                        </p:tgtEl>
                                        <p:attrNameLst>
                                          <p:attrName>style.visibility</p:attrName>
                                        </p:attrNameLst>
                                      </p:cBhvr>
                                      <p:to>
                                        <p:strVal val="hidden"/>
                                      </p:to>
                                    </p:set>
                                  </p:childTnLst>
                                </p:cTn>
                              </p:par>
                              <p:par>
                                <p:cTn id="922" presetID="10" presetClass="exit" presetSubtype="0" fill="hold" nodeType="withEffect">
                                  <p:stCondLst>
                                    <p:cond delay="1000"/>
                                  </p:stCondLst>
                                  <p:childTnLst>
                                    <p:animEffect transition="out" filter="fade">
                                      <p:cBhvr>
                                        <p:cTn id="923" dur="500"/>
                                        <p:tgtEl>
                                          <p:spTgt spid="73"/>
                                        </p:tgtEl>
                                      </p:cBhvr>
                                    </p:animEffect>
                                    <p:set>
                                      <p:cBhvr>
                                        <p:cTn id="924" dur="1" fill="hold">
                                          <p:stCondLst>
                                            <p:cond delay="499"/>
                                          </p:stCondLst>
                                        </p:cTn>
                                        <p:tgtEl>
                                          <p:spTgt spid="73"/>
                                        </p:tgtEl>
                                        <p:attrNameLst>
                                          <p:attrName>style.visibility</p:attrName>
                                        </p:attrNameLst>
                                      </p:cBhvr>
                                      <p:to>
                                        <p:strVal val="hidden"/>
                                      </p:to>
                                    </p:set>
                                  </p:childTnLst>
                                </p:cTn>
                              </p:par>
                              <p:par>
                                <p:cTn id="925" presetID="10" presetClass="exit" presetSubtype="0" fill="hold" nodeType="withEffect">
                                  <p:stCondLst>
                                    <p:cond delay="1000"/>
                                  </p:stCondLst>
                                  <p:childTnLst>
                                    <p:animEffect transition="out" filter="fade">
                                      <p:cBhvr>
                                        <p:cTn id="926" dur="500"/>
                                        <p:tgtEl>
                                          <p:spTgt spid="74"/>
                                        </p:tgtEl>
                                      </p:cBhvr>
                                    </p:animEffect>
                                    <p:set>
                                      <p:cBhvr>
                                        <p:cTn id="927" dur="1" fill="hold">
                                          <p:stCondLst>
                                            <p:cond delay="499"/>
                                          </p:stCondLst>
                                        </p:cTn>
                                        <p:tgtEl>
                                          <p:spTgt spid="74"/>
                                        </p:tgtEl>
                                        <p:attrNameLst>
                                          <p:attrName>style.visibility</p:attrName>
                                        </p:attrNameLst>
                                      </p:cBhvr>
                                      <p:to>
                                        <p:strVal val="hidden"/>
                                      </p:to>
                                    </p:set>
                                  </p:childTnLst>
                                </p:cTn>
                              </p:par>
                              <p:par>
                                <p:cTn id="928" presetID="10" presetClass="exit" presetSubtype="0" fill="hold" nodeType="withEffect">
                                  <p:stCondLst>
                                    <p:cond delay="1000"/>
                                  </p:stCondLst>
                                  <p:childTnLst>
                                    <p:animEffect transition="out" filter="fade">
                                      <p:cBhvr>
                                        <p:cTn id="929" dur="500"/>
                                        <p:tgtEl>
                                          <p:spTgt spid="77"/>
                                        </p:tgtEl>
                                      </p:cBhvr>
                                    </p:animEffect>
                                    <p:set>
                                      <p:cBhvr>
                                        <p:cTn id="930" dur="1" fill="hold">
                                          <p:stCondLst>
                                            <p:cond delay="499"/>
                                          </p:stCondLst>
                                        </p:cTn>
                                        <p:tgtEl>
                                          <p:spTgt spid="77"/>
                                        </p:tgtEl>
                                        <p:attrNameLst>
                                          <p:attrName>style.visibility</p:attrName>
                                        </p:attrNameLst>
                                      </p:cBhvr>
                                      <p:to>
                                        <p:strVal val="hidden"/>
                                      </p:to>
                                    </p:set>
                                  </p:childTnLst>
                                </p:cTn>
                              </p:par>
                              <p:par>
                                <p:cTn id="931" presetID="10" presetClass="exit" presetSubtype="0" fill="hold" nodeType="withEffect">
                                  <p:stCondLst>
                                    <p:cond delay="1000"/>
                                  </p:stCondLst>
                                  <p:childTnLst>
                                    <p:animEffect transition="out" filter="fade">
                                      <p:cBhvr>
                                        <p:cTn id="932" dur="500"/>
                                        <p:tgtEl>
                                          <p:spTgt spid="80"/>
                                        </p:tgtEl>
                                      </p:cBhvr>
                                    </p:animEffect>
                                    <p:set>
                                      <p:cBhvr>
                                        <p:cTn id="933" dur="1" fill="hold">
                                          <p:stCondLst>
                                            <p:cond delay="499"/>
                                          </p:stCondLst>
                                        </p:cTn>
                                        <p:tgtEl>
                                          <p:spTgt spid="80"/>
                                        </p:tgtEl>
                                        <p:attrNameLst>
                                          <p:attrName>style.visibility</p:attrName>
                                        </p:attrNameLst>
                                      </p:cBhvr>
                                      <p:to>
                                        <p:strVal val="hidden"/>
                                      </p:to>
                                    </p:set>
                                  </p:childTnLst>
                                </p:cTn>
                              </p:par>
                              <p:par>
                                <p:cTn id="934" presetID="10" presetClass="exit" presetSubtype="0" fill="hold" nodeType="withEffect">
                                  <p:stCondLst>
                                    <p:cond delay="1000"/>
                                  </p:stCondLst>
                                  <p:childTnLst>
                                    <p:animEffect transition="out" filter="fade">
                                      <p:cBhvr>
                                        <p:cTn id="935" dur="500"/>
                                        <p:tgtEl>
                                          <p:spTgt spid="181"/>
                                        </p:tgtEl>
                                      </p:cBhvr>
                                    </p:animEffect>
                                    <p:set>
                                      <p:cBhvr>
                                        <p:cTn id="936" dur="1" fill="hold">
                                          <p:stCondLst>
                                            <p:cond delay="499"/>
                                          </p:stCondLst>
                                        </p:cTn>
                                        <p:tgtEl>
                                          <p:spTgt spid="181"/>
                                        </p:tgtEl>
                                        <p:attrNameLst>
                                          <p:attrName>style.visibility</p:attrName>
                                        </p:attrNameLst>
                                      </p:cBhvr>
                                      <p:to>
                                        <p:strVal val="hidden"/>
                                      </p:to>
                                    </p:set>
                                  </p:childTnLst>
                                </p:cTn>
                              </p:par>
                              <p:par>
                                <p:cTn id="937" presetID="10" presetClass="exit" presetSubtype="0" fill="hold" nodeType="withEffect">
                                  <p:stCondLst>
                                    <p:cond delay="1000"/>
                                  </p:stCondLst>
                                  <p:childTnLst>
                                    <p:animEffect transition="out" filter="fade">
                                      <p:cBhvr>
                                        <p:cTn id="938" dur="500"/>
                                        <p:tgtEl>
                                          <p:spTgt spid="85"/>
                                        </p:tgtEl>
                                      </p:cBhvr>
                                    </p:animEffect>
                                    <p:set>
                                      <p:cBhvr>
                                        <p:cTn id="939" dur="1" fill="hold">
                                          <p:stCondLst>
                                            <p:cond delay="499"/>
                                          </p:stCondLst>
                                        </p:cTn>
                                        <p:tgtEl>
                                          <p:spTgt spid="85"/>
                                        </p:tgtEl>
                                        <p:attrNameLst>
                                          <p:attrName>style.visibility</p:attrName>
                                        </p:attrNameLst>
                                      </p:cBhvr>
                                      <p:to>
                                        <p:strVal val="hidden"/>
                                      </p:to>
                                    </p:set>
                                  </p:childTnLst>
                                </p:cTn>
                              </p:par>
                              <p:par>
                                <p:cTn id="940" presetID="10" presetClass="exit" presetSubtype="0" fill="hold" nodeType="withEffect">
                                  <p:stCondLst>
                                    <p:cond delay="1000"/>
                                  </p:stCondLst>
                                  <p:childTnLst>
                                    <p:animEffect transition="out" filter="fade">
                                      <p:cBhvr>
                                        <p:cTn id="941" dur="500"/>
                                        <p:tgtEl>
                                          <p:spTgt spid="97"/>
                                        </p:tgtEl>
                                      </p:cBhvr>
                                    </p:animEffect>
                                    <p:set>
                                      <p:cBhvr>
                                        <p:cTn id="942" dur="1" fill="hold">
                                          <p:stCondLst>
                                            <p:cond delay="499"/>
                                          </p:stCondLst>
                                        </p:cTn>
                                        <p:tgtEl>
                                          <p:spTgt spid="97"/>
                                        </p:tgtEl>
                                        <p:attrNameLst>
                                          <p:attrName>style.visibility</p:attrName>
                                        </p:attrNameLst>
                                      </p:cBhvr>
                                      <p:to>
                                        <p:strVal val="hidden"/>
                                      </p:to>
                                    </p:set>
                                  </p:childTnLst>
                                </p:cTn>
                              </p:par>
                              <p:par>
                                <p:cTn id="943" presetID="10" presetClass="exit" presetSubtype="0" fill="hold" grpId="9" nodeType="withEffect">
                                  <p:stCondLst>
                                    <p:cond delay="1000"/>
                                  </p:stCondLst>
                                  <p:childTnLst>
                                    <p:animEffect transition="out" filter="fade">
                                      <p:cBhvr>
                                        <p:cTn id="944" dur="500"/>
                                        <p:tgtEl>
                                          <p:spTgt spid="100"/>
                                        </p:tgtEl>
                                      </p:cBhvr>
                                    </p:animEffect>
                                    <p:set>
                                      <p:cBhvr>
                                        <p:cTn id="945" dur="1" fill="hold">
                                          <p:stCondLst>
                                            <p:cond delay="499"/>
                                          </p:stCondLst>
                                        </p:cTn>
                                        <p:tgtEl>
                                          <p:spTgt spid="100"/>
                                        </p:tgtEl>
                                        <p:attrNameLst>
                                          <p:attrName>style.visibility</p:attrName>
                                        </p:attrNameLst>
                                      </p:cBhvr>
                                      <p:to>
                                        <p:strVal val="hidden"/>
                                      </p:to>
                                    </p:set>
                                  </p:childTnLst>
                                </p:cTn>
                              </p:par>
                              <p:par>
                                <p:cTn id="946" presetID="10" presetClass="exit" presetSubtype="0" fill="hold" nodeType="withEffect">
                                  <p:stCondLst>
                                    <p:cond delay="1000"/>
                                  </p:stCondLst>
                                  <p:childTnLst>
                                    <p:animEffect transition="out" filter="fade">
                                      <p:cBhvr>
                                        <p:cTn id="947" dur="500"/>
                                        <p:tgtEl>
                                          <p:spTgt spid="101"/>
                                        </p:tgtEl>
                                      </p:cBhvr>
                                    </p:animEffect>
                                    <p:set>
                                      <p:cBhvr>
                                        <p:cTn id="948" dur="1" fill="hold">
                                          <p:stCondLst>
                                            <p:cond delay="499"/>
                                          </p:stCondLst>
                                        </p:cTn>
                                        <p:tgtEl>
                                          <p:spTgt spid="101"/>
                                        </p:tgtEl>
                                        <p:attrNameLst>
                                          <p:attrName>style.visibility</p:attrName>
                                        </p:attrNameLst>
                                      </p:cBhvr>
                                      <p:to>
                                        <p:strVal val="hidden"/>
                                      </p:to>
                                    </p:set>
                                  </p:childTnLst>
                                </p:cTn>
                              </p:par>
                              <p:par>
                                <p:cTn id="949" presetID="10" presetClass="exit" presetSubtype="0" fill="hold" grpId="9" nodeType="withEffect">
                                  <p:stCondLst>
                                    <p:cond delay="1000"/>
                                  </p:stCondLst>
                                  <p:childTnLst>
                                    <p:animEffect transition="out" filter="fade">
                                      <p:cBhvr>
                                        <p:cTn id="950" dur="500"/>
                                        <p:tgtEl>
                                          <p:spTgt spid="104"/>
                                        </p:tgtEl>
                                      </p:cBhvr>
                                    </p:animEffect>
                                    <p:set>
                                      <p:cBhvr>
                                        <p:cTn id="951" dur="1" fill="hold">
                                          <p:stCondLst>
                                            <p:cond delay="499"/>
                                          </p:stCondLst>
                                        </p:cTn>
                                        <p:tgtEl>
                                          <p:spTgt spid="104"/>
                                        </p:tgtEl>
                                        <p:attrNameLst>
                                          <p:attrName>style.visibility</p:attrName>
                                        </p:attrNameLst>
                                      </p:cBhvr>
                                      <p:to>
                                        <p:strVal val="hidden"/>
                                      </p:to>
                                    </p:set>
                                  </p:childTnLst>
                                </p:cTn>
                              </p:par>
                              <p:par>
                                <p:cTn id="952" presetID="10" presetClass="exit" presetSubtype="0" fill="hold" nodeType="withEffect">
                                  <p:stCondLst>
                                    <p:cond delay="1000"/>
                                  </p:stCondLst>
                                  <p:childTnLst>
                                    <p:animEffect transition="out" filter="fade">
                                      <p:cBhvr>
                                        <p:cTn id="953" dur="500"/>
                                        <p:tgtEl>
                                          <p:spTgt spid="105"/>
                                        </p:tgtEl>
                                      </p:cBhvr>
                                    </p:animEffect>
                                    <p:set>
                                      <p:cBhvr>
                                        <p:cTn id="954" dur="1" fill="hold">
                                          <p:stCondLst>
                                            <p:cond delay="499"/>
                                          </p:stCondLst>
                                        </p:cTn>
                                        <p:tgtEl>
                                          <p:spTgt spid="105"/>
                                        </p:tgtEl>
                                        <p:attrNameLst>
                                          <p:attrName>style.visibility</p:attrName>
                                        </p:attrNameLst>
                                      </p:cBhvr>
                                      <p:to>
                                        <p:strVal val="hidden"/>
                                      </p:to>
                                    </p:set>
                                  </p:childTnLst>
                                </p:cTn>
                              </p:par>
                              <p:par>
                                <p:cTn id="955" presetID="10" presetClass="exit" presetSubtype="0" fill="hold" grpId="7" nodeType="withEffect">
                                  <p:stCondLst>
                                    <p:cond delay="1000"/>
                                  </p:stCondLst>
                                  <p:childTnLst>
                                    <p:animEffect transition="out" filter="fade">
                                      <p:cBhvr>
                                        <p:cTn id="956" dur="500"/>
                                        <p:tgtEl>
                                          <p:spTgt spid="108"/>
                                        </p:tgtEl>
                                      </p:cBhvr>
                                    </p:animEffect>
                                    <p:set>
                                      <p:cBhvr>
                                        <p:cTn id="957" dur="1" fill="hold">
                                          <p:stCondLst>
                                            <p:cond delay="499"/>
                                          </p:stCondLst>
                                        </p:cTn>
                                        <p:tgtEl>
                                          <p:spTgt spid="108"/>
                                        </p:tgtEl>
                                        <p:attrNameLst>
                                          <p:attrName>style.visibility</p:attrName>
                                        </p:attrNameLst>
                                      </p:cBhvr>
                                      <p:to>
                                        <p:strVal val="hidden"/>
                                      </p:to>
                                    </p:set>
                                  </p:childTnLst>
                                </p:cTn>
                              </p:par>
                              <p:par>
                                <p:cTn id="958" presetID="10" presetClass="exit" presetSubtype="0" fill="hold" nodeType="withEffect">
                                  <p:stCondLst>
                                    <p:cond delay="1000"/>
                                  </p:stCondLst>
                                  <p:childTnLst>
                                    <p:animEffect transition="out" filter="fade">
                                      <p:cBhvr>
                                        <p:cTn id="959" dur="500"/>
                                        <p:tgtEl>
                                          <p:spTgt spid="109"/>
                                        </p:tgtEl>
                                      </p:cBhvr>
                                    </p:animEffect>
                                    <p:set>
                                      <p:cBhvr>
                                        <p:cTn id="960" dur="1" fill="hold">
                                          <p:stCondLst>
                                            <p:cond delay="499"/>
                                          </p:stCondLst>
                                        </p:cTn>
                                        <p:tgtEl>
                                          <p:spTgt spid="109"/>
                                        </p:tgtEl>
                                        <p:attrNameLst>
                                          <p:attrName>style.visibility</p:attrName>
                                        </p:attrNameLst>
                                      </p:cBhvr>
                                      <p:to>
                                        <p:strVal val="hidden"/>
                                      </p:to>
                                    </p:set>
                                  </p:childTnLst>
                                </p:cTn>
                              </p:par>
                              <p:par>
                                <p:cTn id="961" presetID="10" presetClass="exit" presetSubtype="0" fill="hold" grpId="5" nodeType="withEffect">
                                  <p:stCondLst>
                                    <p:cond delay="1000"/>
                                  </p:stCondLst>
                                  <p:childTnLst>
                                    <p:animEffect transition="out" filter="fade">
                                      <p:cBhvr>
                                        <p:cTn id="962" dur="500"/>
                                        <p:tgtEl>
                                          <p:spTgt spid="112"/>
                                        </p:tgtEl>
                                      </p:cBhvr>
                                    </p:animEffect>
                                    <p:set>
                                      <p:cBhvr>
                                        <p:cTn id="963" dur="1" fill="hold">
                                          <p:stCondLst>
                                            <p:cond delay="499"/>
                                          </p:stCondLst>
                                        </p:cTn>
                                        <p:tgtEl>
                                          <p:spTgt spid="112"/>
                                        </p:tgtEl>
                                        <p:attrNameLst>
                                          <p:attrName>style.visibility</p:attrName>
                                        </p:attrNameLst>
                                      </p:cBhvr>
                                      <p:to>
                                        <p:strVal val="hidden"/>
                                      </p:to>
                                    </p:set>
                                  </p:childTnLst>
                                </p:cTn>
                              </p:par>
                            </p:childTnLst>
                          </p:cTn>
                        </p:par>
                        <p:par>
                          <p:cTn id="964" fill="hold">
                            <p:stCondLst>
                              <p:cond delay="1800"/>
                            </p:stCondLst>
                            <p:childTnLst>
                              <p:par>
                                <p:cTn id="965" presetID="2" presetClass="entr" presetSubtype="2" decel="100000" fill="hold" nodeType="afterEffect">
                                  <p:stCondLst>
                                    <p:cond delay="0"/>
                                  </p:stCondLst>
                                  <p:childTnLst>
                                    <p:set>
                                      <p:cBhvr>
                                        <p:cTn id="966" dur="1" fill="hold">
                                          <p:stCondLst>
                                            <p:cond delay="0"/>
                                          </p:stCondLst>
                                        </p:cTn>
                                        <p:tgtEl>
                                          <p:spTgt spid="4"/>
                                        </p:tgtEl>
                                        <p:attrNameLst>
                                          <p:attrName>style.visibility</p:attrName>
                                        </p:attrNameLst>
                                      </p:cBhvr>
                                      <p:to>
                                        <p:strVal val="visible"/>
                                      </p:to>
                                    </p:set>
                                    <p:anim calcmode="lin" valueType="num">
                                      <p:cBhvr additive="base">
                                        <p:cTn id="967" dur="500" fill="hold"/>
                                        <p:tgtEl>
                                          <p:spTgt spid="4"/>
                                        </p:tgtEl>
                                        <p:attrNameLst>
                                          <p:attrName>ppt_x</p:attrName>
                                        </p:attrNameLst>
                                      </p:cBhvr>
                                      <p:tavLst>
                                        <p:tav tm="0">
                                          <p:val>
                                            <p:strVal val="1+#ppt_w/2"/>
                                          </p:val>
                                        </p:tav>
                                        <p:tav tm="100000">
                                          <p:val>
                                            <p:strVal val="#ppt_x"/>
                                          </p:val>
                                        </p:tav>
                                      </p:tavLst>
                                    </p:anim>
                                    <p:anim calcmode="lin" valueType="num">
                                      <p:cBhvr additive="base">
                                        <p:cTn id="96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72" grpId="3" animBg="1"/>
      <p:bldP spid="72" grpId="4" animBg="1"/>
      <p:bldP spid="72" grpId="5" animBg="1"/>
      <p:bldP spid="72" grpId="6" animBg="1"/>
      <p:bldP spid="72" grpId="7" animBg="1"/>
      <p:bldP spid="72" grpId="8" animBg="1"/>
      <p:bldP spid="72" grpId="9" animBg="1"/>
      <p:bldP spid="70" grpId="0" animBg="1"/>
      <p:bldP spid="70" grpId="1" animBg="1"/>
      <p:bldP spid="70" grpId="2" animBg="1"/>
      <p:bldP spid="70" grpId="3" animBg="1"/>
      <p:bldP spid="70" grpId="4" animBg="1"/>
      <p:bldP spid="70" grpId="5" animBg="1"/>
      <p:bldP spid="70" grpId="6" animBg="1"/>
      <p:bldP spid="70" grpId="7" animBg="1"/>
      <p:bldP spid="70" grpId="8" animBg="1"/>
      <p:bldP spid="70" grpId="9" animBg="1"/>
      <p:bldP spid="100" grpId="0"/>
      <p:bldP spid="100" grpId="1"/>
      <p:bldP spid="100" grpId="2"/>
      <p:bldP spid="100" grpId="3"/>
      <p:bldP spid="100" grpId="4"/>
      <p:bldP spid="100" grpId="5"/>
      <p:bldP spid="100" grpId="6"/>
      <p:bldP spid="100" grpId="7"/>
      <p:bldP spid="100" grpId="8"/>
      <p:bldP spid="100" grpId="9"/>
      <p:bldP spid="75" grpId="0" animBg="1"/>
      <p:bldP spid="75" grpId="1" animBg="1"/>
      <p:bldP spid="75" grpId="2" animBg="1"/>
      <p:bldP spid="75" grpId="3" animBg="1"/>
      <p:bldP spid="75" grpId="4" animBg="1"/>
      <p:bldP spid="75" grpId="5" animBg="1"/>
      <p:bldP spid="75" grpId="6" animBg="1"/>
      <p:bldP spid="75" grpId="7" animBg="1"/>
      <p:bldP spid="75" grpId="8" animBg="1"/>
      <p:bldP spid="75" grpId="9" animBg="1"/>
      <p:bldP spid="104" grpId="0"/>
      <p:bldP spid="104" grpId="1"/>
      <p:bldP spid="104" grpId="2"/>
      <p:bldP spid="104" grpId="3"/>
      <p:bldP spid="104" grpId="4"/>
      <p:bldP spid="104" grpId="5"/>
      <p:bldP spid="104" grpId="6"/>
      <p:bldP spid="104" grpId="7"/>
      <p:bldP spid="104" grpId="8"/>
      <p:bldP spid="104" grpId="9"/>
      <p:bldP spid="78" grpId="0" animBg="1"/>
      <p:bldP spid="78" grpId="1" animBg="1"/>
      <p:bldP spid="78" grpId="2" animBg="1"/>
      <p:bldP spid="78" grpId="3" animBg="1"/>
      <p:bldP spid="78" grpId="4" animBg="1"/>
      <p:bldP spid="78" grpId="5" animBg="1"/>
      <p:bldP spid="78" grpId="6" animBg="1"/>
      <p:bldP spid="78" grpId="7" animBg="1"/>
      <p:bldP spid="108" grpId="0"/>
      <p:bldP spid="108" grpId="1"/>
      <p:bldP spid="108" grpId="2"/>
      <p:bldP spid="108" grpId="3"/>
      <p:bldP spid="108" grpId="4"/>
      <p:bldP spid="108" grpId="5"/>
      <p:bldP spid="108" grpId="6"/>
      <p:bldP spid="108" grpId="7"/>
      <p:bldP spid="81" grpId="0" animBg="1"/>
      <p:bldP spid="81" grpId="1" animBg="1"/>
      <p:bldP spid="81" grpId="2" animBg="1"/>
      <p:bldP spid="81" grpId="3" animBg="1"/>
      <p:bldP spid="81" grpId="4" animBg="1"/>
      <p:bldP spid="81" grpId="5" animBg="1"/>
      <p:bldP spid="112" grpId="0"/>
      <p:bldP spid="112" grpId="1"/>
      <p:bldP spid="112" grpId="2"/>
      <p:bldP spid="112" grpId="3"/>
      <p:bldP spid="112" grpId="4"/>
      <p:bldP spid="112" grpId="5"/>
      <p:bldP spid="83" grpId="0" animBg="1"/>
      <p:bldP spid="83" grpId="1" animBg="1"/>
      <p:bldP spid="83" grpId="2" animBg="1"/>
      <p:bldP spid="83" grpId="3" animBg="1"/>
      <p:bldP spid="116" grpId="0"/>
      <p:bldP spid="116" grpId="1"/>
      <p:bldP spid="116" grpId="2"/>
      <p:bldP spid="116" grpId="3"/>
      <p:bldP spid="86" grpId="0" animBg="1"/>
      <p:bldP spid="86" grpId="1" animBg="1"/>
      <p:bldP spid="120" grpId="0"/>
      <p:bldP spid="120" grpId="1"/>
      <p:bldP spid="89" grpId="0" animBg="1"/>
      <p:bldP spid="89" grpId="1" animBg="1"/>
      <p:bldP spid="124" grpId="0"/>
      <p:bldP spid="124" grpId="1"/>
      <p:bldP spid="94" grpId="0" animBg="1"/>
      <p:bldP spid="94" grpId="1" animBg="1"/>
      <p:bldP spid="294" grpId="0"/>
      <p:bldP spid="294" grpId="1"/>
      <p:bldP spid="295" grpId="0"/>
      <p:bldP spid="295" grpId="1"/>
      <p:bldP spid="296" grpId="0"/>
      <p:bldP spid="296" grpId="1"/>
      <p:bldP spid="297" grpId="0"/>
      <p:bldP spid="297" grpId="1"/>
      <p:bldP spid="298" grpId="0"/>
      <p:bldP spid="298" grpId="1"/>
      <p:bldP spid="299" grpId="0"/>
      <p:bldP spid="299" grpId="1"/>
      <p:bldP spid="300" grpId="0"/>
      <p:bldP spid="300" grpId="1"/>
      <p:bldP spid="301" grpId="0"/>
      <p:bldP spid="301" grpId="1"/>
      <p:bldP spid="319" grpId="0"/>
      <p:bldP spid="319" grpId="1"/>
      <p:bldP spid="320" grpId="0"/>
      <p:bldP spid="320" grpId="1"/>
      <p:bldP spid="22" grpId="0"/>
      <p:bldP spid="22" grpId="1"/>
      <p:bldP spid="23" grpId="0"/>
      <p:bldP spid="23" grpId="1"/>
      <p:bldP spid="25" grpId="0"/>
      <p:bldP spid="25" grpId="1"/>
      <p:bldP spid="406" grpId="0"/>
      <p:bldP spid="406" grpId="1"/>
      <p:bldP spid="26" grpId="0" animBg="1"/>
      <p:bldP spid="26" grpId="1" animBg="1"/>
      <p:bldP spid="27" grpId="0" animBg="1"/>
      <p:bldP spid="27" grpId="1" animBg="1"/>
      <p:bldP spid="28" grpId="0" animBg="1"/>
      <p:bldP spid="28" grpId="1" animBg="1"/>
      <p:bldP spid="29" grpId="0"/>
      <p:bldP spid="29" grpId="1"/>
      <p:bldP spid="30" grpId="0"/>
      <p:bldP spid="30" grpId="1"/>
      <p:bldP spid="31" grpId="0"/>
      <p:bldP spid="31" grpId="1"/>
      <p:bldP spid="256" grpId="0"/>
      <p:bldP spid="256" grpId="1"/>
      <p:bldP spid="257" grpId="0"/>
      <p:bldP spid="257" grpId="1"/>
      <p:bldP spid="258" grpId="0"/>
      <p:bldP spid="25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91878-EE45-4E8D-9034-1B5A4AD9EBB3}"/>
              </a:ext>
            </a:extLst>
          </p:cNvPr>
          <p:cNvSpPr>
            <a:spLocks noGrp="1"/>
          </p:cNvSpPr>
          <p:nvPr>
            <p:ph type="title"/>
          </p:nvPr>
        </p:nvSpPr>
        <p:spPr/>
        <p:txBody>
          <a:bodyPr/>
          <a:lstStyle/>
          <a:p>
            <a:r>
              <a:rPr lang="en-US" dirty="0"/>
              <a:t>YOLOv7</a:t>
            </a:r>
            <a:r>
              <a:rPr lang="en-US" dirty="0">
                <a:solidFill>
                  <a:schemeClr val="accent1"/>
                </a:solidFill>
                <a:latin typeface="Bebas Neue Regular" pitchFamily="50" charset="0"/>
              </a:rPr>
              <a:t>Architecture</a:t>
            </a:r>
            <a:endParaRPr lang="en-ID" b="1" dirty="0"/>
          </a:p>
        </p:txBody>
      </p:sp>
      <p:sp>
        <p:nvSpPr>
          <p:cNvPr id="3" name="Slide Number Placeholder 2">
            <a:extLst>
              <a:ext uri="{FF2B5EF4-FFF2-40B4-BE49-F238E27FC236}">
                <a16:creationId xmlns:a16="http://schemas.microsoft.com/office/drawing/2014/main" id="{BC7316F0-2860-4163-A18A-AB715197D955}"/>
              </a:ext>
            </a:extLst>
          </p:cNvPr>
          <p:cNvSpPr>
            <a:spLocks noGrp="1"/>
          </p:cNvSpPr>
          <p:nvPr>
            <p:ph type="sldNum" sz="quarter" idx="12"/>
          </p:nvPr>
        </p:nvSpPr>
        <p:spPr/>
        <p:txBody>
          <a:bodyPr/>
          <a:lstStyle/>
          <a:p>
            <a:fld id="{387164BF-D67A-46C0-81D2-5BAF67C00C80}" type="slidenum">
              <a:rPr lang="en-US" smtClean="0"/>
              <a:pPr/>
              <a:t>4</a:t>
            </a:fld>
            <a:endParaRPr lang="en-US" dirty="0"/>
          </a:p>
        </p:txBody>
      </p:sp>
      <p:sp>
        <p:nvSpPr>
          <p:cNvPr id="4" name="INPUT">
            <a:extLst>
              <a:ext uri="{FF2B5EF4-FFF2-40B4-BE49-F238E27FC236}">
                <a16:creationId xmlns:a16="http://schemas.microsoft.com/office/drawing/2014/main" id="{B1D631E3-D74F-416D-8BE9-DA28BB35C94F}"/>
              </a:ext>
            </a:extLst>
          </p:cNvPr>
          <p:cNvSpPr/>
          <p:nvPr/>
        </p:nvSpPr>
        <p:spPr>
          <a:xfrm>
            <a:off x="587114" y="1923939"/>
            <a:ext cx="1618488" cy="691978"/>
          </a:xfrm>
          <a:prstGeom prst="rect">
            <a:avLst/>
          </a:prstGeom>
          <a:solidFill>
            <a:srgbClr val="FFFFFF">
              <a:alpha val="10000"/>
            </a:srgbClr>
          </a:solidFill>
          <a:ln w="190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INPUT</a:t>
            </a:r>
            <a:endParaRPr lang="en-ID" sz="2000"/>
          </a:p>
        </p:txBody>
      </p:sp>
      <p:cxnSp>
        <p:nvCxnSpPr>
          <p:cNvPr id="5" name="Line Input">
            <a:extLst>
              <a:ext uri="{FF2B5EF4-FFF2-40B4-BE49-F238E27FC236}">
                <a16:creationId xmlns:a16="http://schemas.microsoft.com/office/drawing/2014/main" id="{024FB1D1-40F4-406F-8278-231639DB6493}"/>
              </a:ext>
            </a:extLst>
          </p:cNvPr>
          <p:cNvCxnSpPr>
            <a:stCxn id="4" idx="2"/>
            <a:endCxn id="6" idx="0"/>
          </p:cNvCxnSpPr>
          <p:nvPr/>
        </p:nvCxnSpPr>
        <p:spPr>
          <a:xfrm flipH="1">
            <a:off x="1391207" y="2615917"/>
            <a:ext cx="5151" cy="258938"/>
          </a:xfrm>
          <a:prstGeom prst="line">
            <a:avLst/>
          </a:prstGeom>
          <a:ln w="19050">
            <a:solidFill>
              <a:srgbClr val="FFFFFF">
                <a:alpha val="80000"/>
              </a:srgb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CBS 1">
            <a:extLst>
              <a:ext uri="{FF2B5EF4-FFF2-40B4-BE49-F238E27FC236}">
                <a16:creationId xmlns:a16="http://schemas.microsoft.com/office/drawing/2014/main" id="{18BBCB32-F6F4-44F2-B5B0-1ED3C1B1FBE1}"/>
              </a:ext>
            </a:extLst>
          </p:cNvPr>
          <p:cNvSpPr/>
          <p:nvPr/>
        </p:nvSpPr>
        <p:spPr>
          <a:xfrm>
            <a:off x="581963" y="2874855"/>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CBS</a:t>
            </a:r>
            <a:endParaRPr lang="en-ID" sz="2000" dirty="0"/>
          </a:p>
        </p:txBody>
      </p:sp>
      <p:cxnSp>
        <p:nvCxnSpPr>
          <p:cNvPr id="7" name="Line CBS 1">
            <a:extLst>
              <a:ext uri="{FF2B5EF4-FFF2-40B4-BE49-F238E27FC236}">
                <a16:creationId xmlns:a16="http://schemas.microsoft.com/office/drawing/2014/main" id="{1E6B3EE5-35F5-4774-AC78-42AB0BC1BEA6}"/>
              </a:ext>
            </a:extLst>
          </p:cNvPr>
          <p:cNvCxnSpPr>
            <a:stCxn id="6" idx="2"/>
            <a:endCxn id="8" idx="0"/>
          </p:cNvCxnSpPr>
          <p:nvPr/>
        </p:nvCxnSpPr>
        <p:spPr>
          <a:xfrm>
            <a:off x="1391207" y="3566833"/>
            <a:ext cx="0" cy="260792"/>
          </a:xfrm>
          <a:prstGeom prst="line">
            <a:avLst/>
          </a:prstGeom>
          <a:ln w="19050">
            <a:solidFill>
              <a:schemeClr val="accent6">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CBS 2">
            <a:extLst>
              <a:ext uri="{FF2B5EF4-FFF2-40B4-BE49-F238E27FC236}">
                <a16:creationId xmlns:a16="http://schemas.microsoft.com/office/drawing/2014/main" id="{4EBC2474-73FE-41C5-998C-C4AD00A27074}"/>
              </a:ext>
            </a:extLst>
          </p:cNvPr>
          <p:cNvSpPr/>
          <p:nvPr/>
        </p:nvSpPr>
        <p:spPr>
          <a:xfrm>
            <a:off x="581963" y="3827625"/>
            <a:ext cx="1618488" cy="691978"/>
          </a:xfrm>
          <a:prstGeom prst="rect">
            <a:avLst/>
          </a:prstGeom>
          <a:solidFill>
            <a:schemeClr val="accent6">
              <a:lumMod val="50000"/>
              <a:alpha val="10000"/>
            </a:schemeClr>
          </a:solidFill>
          <a:ln w="19050" cmpd="thinThick">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a:t>
            </a:r>
            <a:endParaRPr lang="en-ID" sz="2000"/>
          </a:p>
        </p:txBody>
      </p:sp>
      <p:cxnSp>
        <p:nvCxnSpPr>
          <p:cNvPr id="9" name="Line CBS 2">
            <a:extLst>
              <a:ext uri="{FF2B5EF4-FFF2-40B4-BE49-F238E27FC236}">
                <a16:creationId xmlns:a16="http://schemas.microsoft.com/office/drawing/2014/main" id="{2658A189-15D7-488D-9A51-8944A3841D50}"/>
              </a:ext>
            </a:extLst>
          </p:cNvPr>
          <p:cNvCxnSpPr>
            <a:stCxn id="8" idx="2"/>
            <a:endCxn id="10" idx="0"/>
          </p:cNvCxnSpPr>
          <p:nvPr/>
        </p:nvCxnSpPr>
        <p:spPr>
          <a:xfrm>
            <a:off x="1391207" y="4519603"/>
            <a:ext cx="0" cy="260792"/>
          </a:xfrm>
          <a:prstGeom prst="line">
            <a:avLst/>
          </a:prstGeom>
          <a:ln w="19050">
            <a:solidFill>
              <a:schemeClr val="accent6">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CBS 3">
            <a:extLst>
              <a:ext uri="{FF2B5EF4-FFF2-40B4-BE49-F238E27FC236}">
                <a16:creationId xmlns:a16="http://schemas.microsoft.com/office/drawing/2014/main" id="{FEE710CB-AD26-414A-9DC3-63874E94A6E6}"/>
              </a:ext>
            </a:extLst>
          </p:cNvPr>
          <p:cNvSpPr/>
          <p:nvPr/>
        </p:nvSpPr>
        <p:spPr>
          <a:xfrm>
            <a:off x="581963" y="4780395"/>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a:t>
            </a:r>
            <a:endParaRPr lang="en-ID" sz="2000"/>
          </a:p>
        </p:txBody>
      </p:sp>
      <p:cxnSp>
        <p:nvCxnSpPr>
          <p:cNvPr id="11" name="Line CBS 3">
            <a:extLst>
              <a:ext uri="{FF2B5EF4-FFF2-40B4-BE49-F238E27FC236}">
                <a16:creationId xmlns:a16="http://schemas.microsoft.com/office/drawing/2014/main" id="{ED99BFE1-448F-44A0-97E7-F401A2B41124}"/>
              </a:ext>
            </a:extLst>
          </p:cNvPr>
          <p:cNvCxnSpPr>
            <a:stCxn id="10" idx="2"/>
            <a:endCxn id="12" idx="0"/>
          </p:cNvCxnSpPr>
          <p:nvPr/>
        </p:nvCxnSpPr>
        <p:spPr>
          <a:xfrm>
            <a:off x="1391207" y="5472373"/>
            <a:ext cx="0" cy="260792"/>
          </a:xfrm>
          <a:prstGeom prst="line">
            <a:avLst/>
          </a:prstGeom>
          <a:ln w="19050">
            <a:solidFill>
              <a:schemeClr val="accent6">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CBS 4">
            <a:extLst>
              <a:ext uri="{FF2B5EF4-FFF2-40B4-BE49-F238E27FC236}">
                <a16:creationId xmlns:a16="http://schemas.microsoft.com/office/drawing/2014/main" id="{EC8C7A72-E3B1-4C77-BC29-F69132BE689A}"/>
              </a:ext>
            </a:extLst>
          </p:cNvPr>
          <p:cNvSpPr/>
          <p:nvPr/>
        </p:nvSpPr>
        <p:spPr>
          <a:xfrm>
            <a:off x="581963" y="5733165"/>
            <a:ext cx="1618488" cy="691978"/>
          </a:xfrm>
          <a:prstGeom prst="rect">
            <a:avLst/>
          </a:prstGeom>
          <a:solidFill>
            <a:schemeClr val="accent6">
              <a:lumMod val="50000"/>
              <a:alpha val="10000"/>
            </a:schemeClr>
          </a:solidFill>
          <a:ln w="19050" cmpd="thinThick">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a:t>
            </a:r>
            <a:endParaRPr lang="en-ID" sz="2000"/>
          </a:p>
        </p:txBody>
      </p:sp>
      <p:cxnSp>
        <p:nvCxnSpPr>
          <p:cNvPr id="13" name="Line CBS 4">
            <a:extLst>
              <a:ext uri="{FF2B5EF4-FFF2-40B4-BE49-F238E27FC236}">
                <a16:creationId xmlns:a16="http://schemas.microsoft.com/office/drawing/2014/main" id="{4962F4E6-47E4-44D8-9F22-079722346B7C}"/>
              </a:ext>
            </a:extLst>
          </p:cNvPr>
          <p:cNvCxnSpPr>
            <a:stCxn id="12" idx="2"/>
            <a:endCxn id="14" idx="0"/>
          </p:cNvCxnSpPr>
          <p:nvPr/>
        </p:nvCxnSpPr>
        <p:spPr>
          <a:xfrm>
            <a:off x="1391207" y="6425143"/>
            <a:ext cx="0" cy="260792"/>
          </a:xfrm>
          <a:prstGeom prst="line">
            <a:avLst/>
          </a:prstGeom>
          <a:ln w="19050">
            <a:solidFill>
              <a:schemeClr val="accent6">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ELAN 1">
            <a:extLst>
              <a:ext uri="{FF2B5EF4-FFF2-40B4-BE49-F238E27FC236}">
                <a16:creationId xmlns:a16="http://schemas.microsoft.com/office/drawing/2014/main" id="{83953A98-0DD1-4033-8ECC-7E150816671B}"/>
              </a:ext>
            </a:extLst>
          </p:cNvPr>
          <p:cNvSpPr/>
          <p:nvPr/>
        </p:nvSpPr>
        <p:spPr>
          <a:xfrm>
            <a:off x="581963" y="6685935"/>
            <a:ext cx="1618488" cy="691978"/>
          </a:xfrm>
          <a:prstGeom prst="rect">
            <a:avLst/>
          </a:prstGeom>
          <a:solidFill>
            <a:schemeClr val="accent2">
              <a:lumMod val="75000"/>
              <a:alpha val="10000"/>
            </a:schemeClr>
          </a:solidFill>
          <a:ln w="19050" cmpd="thinThick">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ELAN</a:t>
            </a:r>
            <a:endParaRPr lang="en-ID" sz="2000"/>
          </a:p>
        </p:txBody>
      </p:sp>
      <p:cxnSp>
        <p:nvCxnSpPr>
          <p:cNvPr id="15" name="Line ELAN 1">
            <a:extLst>
              <a:ext uri="{FF2B5EF4-FFF2-40B4-BE49-F238E27FC236}">
                <a16:creationId xmlns:a16="http://schemas.microsoft.com/office/drawing/2014/main" id="{A2059E2D-CF87-46F5-BA3F-F1B9667386BB}"/>
              </a:ext>
            </a:extLst>
          </p:cNvPr>
          <p:cNvCxnSpPr>
            <a:stCxn id="14" idx="2"/>
            <a:endCxn id="16" idx="0"/>
          </p:cNvCxnSpPr>
          <p:nvPr/>
        </p:nvCxnSpPr>
        <p:spPr>
          <a:xfrm>
            <a:off x="1391207" y="7377913"/>
            <a:ext cx="0" cy="260791"/>
          </a:xfrm>
          <a:prstGeom prst="line">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MP-1 1">
            <a:extLst>
              <a:ext uri="{FF2B5EF4-FFF2-40B4-BE49-F238E27FC236}">
                <a16:creationId xmlns:a16="http://schemas.microsoft.com/office/drawing/2014/main" id="{F34F0A35-5164-45BC-BF1C-2D955762F5DF}"/>
              </a:ext>
            </a:extLst>
          </p:cNvPr>
          <p:cNvSpPr/>
          <p:nvPr/>
        </p:nvSpPr>
        <p:spPr>
          <a:xfrm>
            <a:off x="581963" y="7638704"/>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MP</a:t>
            </a:r>
            <a:endParaRPr lang="en-ID" sz="2000" dirty="0"/>
          </a:p>
        </p:txBody>
      </p:sp>
      <p:cxnSp>
        <p:nvCxnSpPr>
          <p:cNvPr id="17" name="Line MP-1 1">
            <a:extLst>
              <a:ext uri="{FF2B5EF4-FFF2-40B4-BE49-F238E27FC236}">
                <a16:creationId xmlns:a16="http://schemas.microsoft.com/office/drawing/2014/main" id="{FC51074C-D0E4-4B1C-B241-F265F7FE93FC}"/>
              </a:ext>
            </a:extLst>
          </p:cNvPr>
          <p:cNvCxnSpPr>
            <a:cxnSpLocks/>
            <a:stCxn id="16" idx="2"/>
            <a:endCxn id="18" idx="2"/>
          </p:cNvCxnSpPr>
          <p:nvPr/>
        </p:nvCxnSpPr>
        <p:spPr>
          <a:xfrm rot="16200000" flipH="1">
            <a:off x="2395792" y="7326097"/>
            <a:ext cx="12700" cy="2009170"/>
          </a:xfrm>
          <a:prstGeom prst="bentConnector3">
            <a:avLst>
              <a:gd name="adj1" fmla="val 1800000"/>
            </a:avLst>
          </a:prstGeom>
          <a:ln w="19050">
            <a:solidFill>
              <a:schemeClr val="tx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ELAN 2">
            <a:extLst>
              <a:ext uri="{FF2B5EF4-FFF2-40B4-BE49-F238E27FC236}">
                <a16:creationId xmlns:a16="http://schemas.microsoft.com/office/drawing/2014/main" id="{D3728007-9DE5-4557-8204-7392DAD7CB5C}"/>
              </a:ext>
            </a:extLst>
          </p:cNvPr>
          <p:cNvSpPr/>
          <p:nvPr/>
        </p:nvSpPr>
        <p:spPr>
          <a:xfrm>
            <a:off x="2591133" y="7638704"/>
            <a:ext cx="1618488" cy="691978"/>
          </a:xfrm>
          <a:prstGeom prst="rect">
            <a:avLst/>
          </a:prstGeom>
          <a:solidFill>
            <a:schemeClr val="accent2">
              <a:lumMod val="75000"/>
              <a:alpha val="10000"/>
            </a:schemeClr>
          </a:solidFill>
          <a:ln w="19050" cmpd="thinThick">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ELAN</a:t>
            </a:r>
            <a:endParaRPr lang="en-ID" sz="2000"/>
          </a:p>
        </p:txBody>
      </p:sp>
      <p:cxnSp>
        <p:nvCxnSpPr>
          <p:cNvPr id="19" name="Line 1 ELAN 2">
            <a:extLst>
              <a:ext uri="{FF2B5EF4-FFF2-40B4-BE49-F238E27FC236}">
                <a16:creationId xmlns:a16="http://schemas.microsoft.com/office/drawing/2014/main" id="{1AB4931B-3C67-4DCA-B2BC-024245B9A2FF}"/>
              </a:ext>
            </a:extLst>
          </p:cNvPr>
          <p:cNvCxnSpPr>
            <a:cxnSpLocks/>
          </p:cNvCxnSpPr>
          <p:nvPr/>
        </p:nvCxnSpPr>
        <p:spPr>
          <a:xfrm flipV="1">
            <a:off x="3400377" y="7377914"/>
            <a:ext cx="0" cy="260791"/>
          </a:xfrm>
          <a:prstGeom prst="line">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MP-1 2">
            <a:extLst>
              <a:ext uri="{FF2B5EF4-FFF2-40B4-BE49-F238E27FC236}">
                <a16:creationId xmlns:a16="http://schemas.microsoft.com/office/drawing/2014/main" id="{92701B4A-6B2F-46F7-BE96-BC5C176C318D}"/>
              </a:ext>
            </a:extLst>
          </p:cNvPr>
          <p:cNvSpPr/>
          <p:nvPr/>
        </p:nvSpPr>
        <p:spPr>
          <a:xfrm>
            <a:off x="2591133" y="6685935"/>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MP</a:t>
            </a:r>
            <a:endParaRPr lang="en-ID" sz="2000" dirty="0"/>
          </a:p>
        </p:txBody>
      </p:sp>
      <p:cxnSp>
        <p:nvCxnSpPr>
          <p:cNvPr id="21" name="Line MP-1 2">
            <a:extLst>
              <a:ext uri="{FF2B5EF4-FFF2-40B4-BE49-F238E27FC236}">
                <a16:creationId xmlns:a16="http://schemas.microsoft.com/office/drawing/2014/main" id="{564FF205-D815-4FD0-B9CF-3422D42FD974}"/>
              </a:ext>
            </a:extLst>
          </p:cNvPr>
          <p:cNvCxnSpPr>
            <a:cxnSpLocks/>
          </p:cNvCxnSpPr>
          <p:nvPr/>
        </p:nvCxnSpPr>
        <p:spPr>
          <a:xfrm flipV="1">
            <a:off x="3400377" y="5472373"/>
            <a:ext cx="0" cy="1213562"/>
          </a:xfrm>
          <a:prstGeom prst="line">
            <a:avLst/>
          </a:prstGeom>
          <a:ln w="19050">
            <a:solidFill>
              <a:schemeClr val="tx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ELAN 3">
            <a:extLst>
              <a:ext uri="{FF2B5EF4-FFF2-40B4-BE49-F238E27FC236}">
                <a16:creationId xmlns:a16="http://schemas.microsoft.com/office/drawing/2014/main" id="{7250605B-E220-4ABE-B945-A5313E50374D}"/>
              </a:ext>
            </a:extLst>
          </p:cNvPr>
          <p:cNvSpPr/>
          <p:nvPr/>
        </p:nvSpPr>
        <p:spPr>
          <a:xfrm>
            <a:off x="2591133" y="4780395"/>
            <a:ext cx="1618488" cy="691978"/>
          </a:xfrm>
          <a:prstGeom prst="rect">
            <a:avLst/>
          </a:prstGeom>
          <a:solidFill>
            <a:schemeClr val="accent2">
              <a:lumMod val="75000"/>
              <a:alpha val="10000"/>
            </a:schemeClr>
          </a:solidFill>
          <a:ln w="19050" cmpd="thinThick">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ELAN</a:t>
            </a:r>
            <a:endParaRPr lang="en-ID" sz="2000"/>
          </a:p>
        </p:txBody>
      </p:sp>
      <p:cxnSp>
        <p:nvCxnSpPr>
          <p:cNvPr id="23" name="Line 1 ELAN 3">
            <a:extLst>
              <a:ext uri="{FF2B5EF4-FFF2-40B4-BE49-F238E27FC236}">
                <a16:creationId xmlns:a16="http://schemas.microsoft.com/office/drawing/2014/main" id="{E51E2A74-B6CF-481D-8113-D6E14E0A0DC1}"/>
              </a:ext>
            </a:extLst>
          </p:cNvPr>
          <p:cNvCxnSpPr>
            <a:cxnSpLocks/>
          </p:cNvCxnSpPr>
          <p:nvPr/>
        </p:nvCxnSpPr>
        <p:spPr>
          <a:xfrm flipV="1">
            <a:off x="3400377" y="4519603"/>
            <a:ext cx="0" cy="260792"/>
          </a:xfrm>
          <a:prstGeom prst="line">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MP-1 3">
            <a:extLst>
              <a:ext uri="{FF2B5EF4-FFF2-40B4-BE49-F238E27FC236}">
                <a16:creationId xmlns:a16="http://schemas.microsoft.com/office/drawing/2014/main" id="{92EDBBEA-695E-413B-BD2D-9DEF178EADAB}"/>
              </a:ext>
            </a:extLst>
          </p:cNvPr>
          <p:cNvSpPr/>
          <p:nvPr/>
        </p:nvSpPr>
        <p:spPr>
          <a:xfrm>
            <a:off x="2591133" y="3827625"/>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MP</a:t>
            </a:r>
            <a:endParaRPr lang="en-ID" sz="2000" dirty="0"/>
          </a:p>
        </p:txBody>
      </p:sp>
      <p:cxnSp>
        <p:nvCxnSpPr>
          <p:cNvPr id="25" name="Line MP-1 3">
            <a:extLst>
              <a:ext uri="{FF2B5EF4-FFF2-40B4-BE49-F238E27FC236}">
                <a16:creationId xmlns:a16="http://schemas.microsoft.com/office/drawing/2014/main" id="{551D0C8C-0B19-4DC5-A0BF-092B7559AA6D}"/>
              </a:ext>
            </a:extLst>
          </p:cNvPr>
          <p:cNvCxnSpPr>
            <a:cxnSpLocks/>
          </p:cNvCxnSpPr>
          <p:nvPr/>
        </p:nvCxnSpPr>
        <p:spPr>
          <a:xfrm flipV="1">
            <a:off x="3400377" y="3566833"/>
            <a:ext cx="0" cy="260792"/>
          </a:xfrm>
          <a:prstGeom prst="line">
            <a:avLst/>
          </a:prstGeom>
          <a:ln w="19050">
            <a:solidFill>
              <a:schemeClr val="tx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ELAN 4">
            <a:extLst>
              <a:ext uri="{FF2B5EF4-FFF2-40B4-BE49-F238E27FC236}">
                <a16:creationId xmlns:a16="http://schemas.microsoft.com/office/drawing/2014/main" id="{63DBF439-959C-4B51-8D86-250839D12747}"/>
              </a:ext>
            </a:extLst>
          </p:cNvPr>
          <p:cNvSpPr/>
          <p:nvPr/>
        </p:nvSpPr>
        <p:spPr>
          <a:xfrm>
            <a:off x="2591133" y="2874855"/>
            <a:ext cx="1618488" cy="691978"/>
          </a:xfrm>
          <a:prstGeom prst="rect">
            <a:avLst/>
          </a:prstGeom>
          <a:solidFill>
            <a:schemeClr val="accent2">
              <a:lumMod val="75000"/>
              <a:alpha val="10000"/>
            </a:schemeClr>
          </a:solidFill>
          <a:ln w="19050" cmpd="thinThick">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ELAN</a:t>
            </a:r>
            <a:endParaRPr lang="en-ID" sz="2000"/>
          </a:p>
        </p:txBody>
      </p:sp>
      <p:cxnSp>
        <p:nvCxnSpPr>
          <p:cNvPr id="27" name="Line 1 ELAN 4">
            <a:extLst>
              <a:ext uri="{FF2B5EF4-FFF2-40B4-BE49-F238E27FC236}">
                <a16:creationId xmlns:a16="http://schemas.microsoft.com/office/drawing/2014/main" id="{4C9C14FD-7662-476C-A518-A44DCE14605E}"/>
              </a:ext>
            </a:extLst>
          </p:cNvPr>
          <p:cNvCxnSpPr>
            <a:cxnSpLocks/>
            <a:stCxn id="26" idx="3"/>
            <a:endCxn id="28" idx="1"/>
          </p:cNvCxnSpPr>
          <p:nvPr/>
        </p:nvCxnSpPr>
        <p:spPr>
          <a:xfrm>
            <a:off x="4209621" y="3220844"/>
            <a:ext cx="2693318" cy="0"/>
          </a:xfrm>
          <a:prstGeom prst="straightConnector1">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SPPCSPC">
            <a:extLst>
              <a:ext uri="{FF2B5EF4-FFF2-40B4-BE49-F238E27FC236}">
                <a16:creationId xmlns:a16="http://schemas.microsoft.com/office/drawing/2014/main" id="{E82BC057-FAA8-49C9-8EBB-C5FA2B6F3B94}"/>
              </a:ext>
            </a:extLst>
          </p:cNvPr>
          <p:cNvSpPr/>
          <p:nvPr/>
        </p:nvSpPr>
        <p:spPr>
          <a:xfrm>
            <a:off x="6902939" y="2874855"/>
            <a:ext cx="1618488" cy="691978"/>
          </a:xfrm>
          <a:prstGeom prst="rect">
            <a:avLst/>
          </a:prstGeom>
          <a:solidFill>
            <a:schemeClr val="accent1">
              <a:lumMod val="60000"/>
              <a:lumOff val="40000"/>
              <a:alpha val="10000"/>
            </a:schemeClr>
          </a:solidFill>
          <a:ln w="19050" cmpd="thinThick">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SPPCSPC</a:t>
            </a:r>
            <a:endParaRPr lang="en-ID" sz="2000"/>
          </a:p>
        </p:txBody>
      </p:sp>
      <p:cxnSp>
        <p:nvCxnSpPr>
          <p:cNvPr id="29" name="Line 1 SPPCSPC">
            <a:extLst>
              <a:ext uri="{FF2B5EF4-FFF2-40B4-BE49-F238E27FC236}">
                <a16:creationId xmlns:a16="http://schemas.microsoft.com/office/drawing/2014/main" id="{5B34A852-2745-4EAF-AA70-B6AA5D5FDBB3}"/>
              </a:ext>
            </a:extLst>
          </p:cNvPr>
          <p:cNvCxnSpPr>
            <a:cxnSpLocks/>
          </p:cNvCxnSpPr>
          <p:nvPr/>
        </p:nvCxnSpPr>
        <p:spPr>
          <a:xfrm>
            <a:off x="7712183" y="3566833"/>
            <a:ext cx="0" cy="260792"/>
          </a:xfrm>
          <a:prstGeom prst="line">
            <a:avLst/>
          </a:prstGeom>
          <a:ln w="19050">
            <a:solidFill>
              <a:schemeClr val="accent1">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UPSAMPLE 1">
            <a:extLst>
              <a:ext uri="{FF2B5EF4-FFF2-40B4-BE49-F238E27FC236}">
                <a16:creationId xmlns:a16="http://schemas.microsoft.com/office/drawing/2014/main" id="{8F882584-F73D-47CC-8087-B847D01F38AA}"/>
              </a:ext>
            </a:extLst>
          </p:cNvPr>
          <p:cNvSpPr/>
          <p:nvPr/>
        </p:nvSpPr>
        <p:spPr>
          <a:xfrm>
            <a:off x="6902939" y="3827625"/>
            <a:ext cx="1618488" cy="691978"/>
          </a:xfrm>
          <a:prstGeom prst="rect">
            <a:avLst/>
          </a:prstGeom>
          <a:solidFill>
            <a:schemeClr val="tx2">
              <a:lumMod val="60000"/>
              <a:lumOff val="40000"/>
              <a:alpha val="10000"/>
            </a:schemeClr>
          </a:solidFill>
          <a:ln w="19050" cmpd="thinThick">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UPSAMPLE</a:t>
            </a:r>
            <a:endParaRPr lang="en-ID" sz="2000"/>
          </a:p>
        </p:txBody>
      </p:sp>
      <p:cxnSp>
        <p:nvCxnSpPr>
          <p:cNvPr id="31" name="Line Upsample 1">
            <a:extLst>
              <a:ext uri="{FF2B5EF4-FFF2-40B4-BE49-F238E27FC236}">
                <a16:creationId xmlns:a16="http://schemas.microsoft.com/office/drawing/2014/main" id="{5EF22594-DEC3-4B99-8E06-06E1CFD55B5C}"/>
              </a:ext>
            </a:extLst>
          </p:cNvPr>
          <p:cNvCxnSpPr>
            <a:cxnSpLocks/>
          </p:cNvCxnSpPr>
          <p:nvPr/>
        </p:nvCxnSpPr>
        <p:spPr>
          <a:xfrm>
            <a:off x="7712183" y="4519603"/>
            <a:ext cx="0" cy="260792"/>
          </a:xfrm>
          <a:prstGeom prst="line">
            <a:avLst/>
          </a:prstGeom>
          <a:ln w="19050">
            <a:solidFill>
              <a:schemeClr val="tx2">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Line 2 ELAN 4">
            <a:extLst>
              <a:ext uri="{FF2B5EF4-FFF2-40B4-BE49-F238E27FC236}">
                <a16:creationId xmlns:a16="http://schemas.microsoft.com/office/drawing/2014/main" id="{B0612E79-98BF-41EF-84D9-EDD33A050FE9}"/>
              </a:ext>
            </a:extLst>
          </p:cNvPr>
          <p:cNvCxnSpPr>
            <a:cxnSpLocks/>
            <a:endCxn id="33" idx="1"/>
          </p:cNvCxnSpPr>
          <p:nvPr/>
        </p:nvCxnSpPr>
        <p:spPr>
          <a:xfrm>
            <a:off x="4209621" y="5078479"/>
            <a:ext cx="390683" cy="47905"/>
          </a:xfrm>
          <a:prstGeom prst="line">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CBS 7">
            <a:extLst>
              <a:ext uri="{FF2B5EF4-FFF2-40B4-BE49-F238E27FC236}">
                <a16:creationId xmlns:a16="http://schemas.microsoft.com/office/drawing/2014/main" id="{2CC1B557-2E75-4984-B5EC-EEF6D5CDA87D}"/>
              </a:ext>
            </a:extLst>
          </p:cNvPr>
          <p:cNvSpPr/>
          <p:nvPr/>
        </p:nvSpPr>
        <p:spPr>
          <a:xfrm>
            <a:off x="4600304" y="4780395"/>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a:t>
            </a:r>
            <a:endParaRPr lang="en-ID" sz="2000"/>
          </a:p>
        </p:txBody>
      </p:sp>
      <p:cxnSp>
        <p:nvCxnSpPr>
          <p:cNvPr id="34" name="Line CBS 5">
            <a:extLst>
              <a:ext uri="{FF2B5EF4-FFF2-40B4-BE49-F238E27FC236}">
                <a16:creationId xmlns:a16="http://schemas.microsoft.com/office/drawing/2014/main" id="{B228AD00-4C7F-4727-824B-9D6B2E132BCB}"/>
              </a:ext>
            </a:extLst>
          </p:cNvPr>
          <p:cNvCxnSpPr>
            <a:cxnSpLocks/>
            <a:stCxn id="33" idx="3"/>
            <a:endCxn id="35" idx="1"/>
          </p:cNvCxnSpPr>
          <p:nvPr/>
        </p:nvCxnSpPr>
        <p:spPr>
          <a:xfrm>
            <a:off x="6218792" y="5126384"/>
            <a:ext cx="684147" cy="0"/>
          </a:xfrm>
          <a:prstGeom prst="line">
            <a:avLst/>
          </a:prstGeom>
          <a:ln w="19050">
            <a:solidFill>
              <a:schemeClr val="accent6">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CONCAT 1">
            <a:extLst>
              <a:ext uri="{FF2B5EF4-FFF2-40B4-BE49-F238E27FC236}">
                <a16:creationId xmlns:a16="http://schemas.microsoft.com/office/drawing/2014/main" id="{E06DFFE0-89B0-4912-B89B-07B40D02A064}"/>
              </a:ext>
            </a:extLst>
          </p:cNvPr>
          <p:cNvSpPr/>
          <p:nvPr/>
        </p:nvSpPr>
        <p:spPr>
          <a:xfrm>
            <a:off x="6902939" y="4780395"/>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cxnSp>
        <p:nvCxnSpPr>
          <p:cNvPr id="36" name="Line Concat 1">
            <a:extLst>
              <a:ext uri="{FF2B5EF4-FFF2-40B4-BE49-F238E27FC236}">
                <a16:creationId xmlns:a16="http://schemas.microsoft.com/office/drawing/2014/main" id="{35CBF083-DE5D-4DE7-AFB4-08F58BBACC30}"/>
              </a:ext>
            </a:extLst>
          </p:cNvPr>
          <p:cNvCxnSpPr>
            <a:cxnSpLocks/>
          </p:cNvCxnSpPr>
          <p:nvPr/>
        </p:nvCxnSpPr>
        <p:spPr>
          <a:xfrm>
            <a:off x="7712183" y="5472373"/>
            <a:ext cx="0" cy="260792"/>
          </a:xfrm>
          <a:prstGeom prst="line">
            <a:avLst/>
          </a:prstGeom>
          <a:ln w="19050">
            <a:solidFill>
              <a:srgbClr val="FFFF00">
                <a:alpha val="80000"/>
              </a:srgb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ELAN-H 1">
            <a:extLst>
              <a:ext uri="{FF2B5EF4-FFF2-40B4-BE49-F238E27FC236}">
                <a16:creationId xmlns:a16="http://schemas.microsoft.com/office/drawing/2014/main" id="{4B5509B3-6391-44B2-9195-079FF40EB899}"/>
              </a:ext>
            </a:extLst>
          </p:cNvPr>
          <p:cNvSpPr/>
          <p:nvPr/>
        </p:nvSpPr>
        <p:spPr>
          <a:xfrm>
            <a:off x="6902939" y="5733165"/>
            <a:ext cx="1618488" cy="691978"/>
          </a:xfrm>
          <a:prstGeom prst="rect">
            <a:avLst/>
          </a:prstGeom>
          <a:solidFill>
            <a:schemeClr val="accent2">
              <a:lumMod val="50000"/>
              <a:alpha val="10000"/>
            </a:schemeClr>
          </a:solidFill>
          <a:ln w="19050" cmpd="thinThick">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ELAN-W</a:t>
            </a:r>
            <a:endParaRPr lang="en-ID" sz="2000" dirty="0"/>
          </a:p>
        </p:txBody>
      </p:sp>
      <p:cxnSp>
        <p:nvCxnSpPr>
          <p:cNvPr id="38" name="Line ELAN-H">
            <a:extLst>
              <a:ext uri="{FF2B5EF4-FFF2-40B4-BE49-F238E27FC236}">
                <a16:creationId xmlns:a16="http://schemas.microsoft.com/office/drawing/2014/main" id="{57AF4F1A-D290-4D6B-AC51-2E3EF623132E}"/>
              </a:ext>
            </a:extLst>
          </p:cNvPr>
          <p:cNvCxnSpPr>
            <a:cxnSpLocks/>
          </p:cNvCxnSpPr>
          <p:nvPr/>
        </p:nvCxnSpPr>
        <p:spPr>
          <a:xfrm>
            <a:off x="7712183" y="6425143"/>
            <a:ext cx="0" cy="260792"/>
          </a:xfrm>
          <a:prstGeom prst="line">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UPSAMPLE 2">
            <a:extLst>
              <a:ext uri="{FF2B5EF4-FFF2-40B4-BE49-F238E27FC236}">
                <a16:creationId xmlns:a16="http://schemas.microsoft.com/office/drawing/2014/main" id="{7337CD79-B5A7-4773-97A9-164405262163}"/>
              </a:ext>
            </a:extLst>
          </p:cNvPr>
          <p:cNvSpPr/>
          <p:nvPr/>
        </p:nvSpPr>
        <p:spPr>
          <a:xfrm>
            <a:off x="6902939" y="6685935"/>
            <a:ext cx="1618488" cy="691978"/>
          </a:xfrm>
          <a:prstGeom prst="rect">
            <a:avLst/>
          </a:prstGeom>
          <a:solidFill>
            <a:schemeClr val="tx2">
              <a:lumMod val="60000"/>
              <a:lumOff val="40000"/>
              <a:alpha val="10000"/>
            </a:schemeClr>
          </a:solidFill>
          <a:ln w="19050" cmpd="thinThick">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UPSAMPLE</a:t>
            </a:r>
            <a:endParaRPr lang="en-ID" sz="2000"/>
          </a:p>
        </p:txBody>
      </p:sp>
      <p:cxnSp>
        <p:nvCxnSpPr>
          <p:cNvPr id="40" name="Line Upsample 2">
            <a:extLst>
              <a:ext uri="{FF2B5EF4-FFF2-40B4-BE49-F238E27FC236}">
                <a16:creationId xmlns:a16="http://schemas.microsoft.com/office/drawing/2014/main" id="{3F9FDC48-0EFA-4E1F-87FA-AE47A6981599}"/>
              </a:ext>
            </a:extLst>
          </p:cNvPr>
          <p:cNvCxnSpPr>
            <a:cxnSpLocks/>
          </p:cNvCxnSpPr>
          <p:nvPr/>
        </p:nvCxnSpPr>
        <p:spPr>
          <a:xfrm>
            <a:off x="7712183" y="7377913"/>
            <a:ext cx="0" cy="260791"/>
          </a:xfrm>
          <a:prstGeom prst="line">
            <a:avLst/>
          </a:prstGeom>
          <a:ln w="19050">
            <a:solidFill>
              <a:schemeClr val="tx2">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Line 2 ELAN 3">
            <a:extLst>
              <a:ext uri="{FF2B5EF4-FFF2-40B4-BE49-F238E27FC236}">
                <a16:creationId xmlns:a16="http://schemas.microsoft.com/office/drawing/2014/main" id="{0185CC46-E689-4817-A669-B69D06AB4E67}"/>
              </a:ext>
            </a:extLst>
          </p:cNvPr>
          <p:cNvCxnSpPr>
            <a:cxnSpLocks/>
            <a:stCxn id="18" idx="3"/>
            <a:endCxn id="42" idx="1"/>
          </p:cNvCxnSpPr>
          <p:nvPr/>
        </p:nvCxnSpPr>
        <p:spPr>
          <a:xfrm>
            <a:off x="4209621" y="7984693"/>
            <a:ext cx="390683" cy="0"/>
          </a:xfrm>
          <a:prstGeom prst="line">
            <a:avLst/>
          </a:prstGeom>
          <a:ln w="19050">
            <a:solidFill>
              <a:schemeClr val="accent2">
                <a:lumMod val="75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CBS 6">
            <a:extLst>
              <a:ext uri="{FF2B5EF4-FFF2-40B4-BE49-F238E27FC236}">
                <a16:creationId xmlns:a16="http://schemas.microsoft.com/office/drawing/2014/main" id="{EEC5F77F-231B-45F6-8672-E9F95757F657}"/>
              </a:ext>
            </a:extLst>
          </p:cNvPr>
          <p:cNvSpPr/>
          <p:nvPr/>
        </p:nvSpPr>
        <p:spPr>
          <a:xfrm>
            <a:off x="4600304" y="7638704"/>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a:t>
            </a:r>
            <a:endParaRPr lang="en-ID" sz="2000"/>
          </a:p>
        </p:txBody>
      </p:sp>
      <p:cxnSp>
        <p:nvCxnSpPr>
          <p:cNvPr id="43" name="Line CBS 6">
            <a:extLst>
              <a:ext uri="{FF2B5EF4-FFF2-40B4-BE49-F238E27FC236}">
                <a16:creationId xmlns:a16="http://schemas.microsoft.com/office/drawing/2014/main" id="{3FCFB1B5-E341-477D-9561-47B5E1B636EA}"/>
              </a:ext>
            </a:extLst>
          </p:cNvPr>
          <p:cNvCxnSpPr>
            <a:cxnSpLocks/>
            <a:stCxn id="42" idx="3"/>
            <a:endCxn id="44" idx="1"/>
          </p:cNvCxnSpPr>
          <p:nvPr/>
        </p:nvCxnSpPr>
        <p:spPr>
          <a:xfrm>
            <a:off x="6218792" y="7984693"/>
            <a:ext cx="684147" cy="0"/>
          </a:xfrm>
          <a:prstGeom prst="line">
            <a:avLst/>
          </a:prstGeom>
          <a:ln w="19050">
            <a:solidFill>
              <a:schemeClr val="accent6">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CONCAT 2">
            <a:extLst>
              <a:ext uri="{FF2B5EF4-FFF2-40B4-BE49-F238E27FC236}">
                <a16:creationId xmlns:a16="http://schemas.microsoft.com/office/drawing/2014/main" id="{8D53ABD7-D274-4552-8759-2A109CF9A9EA}"/>
              </a:ext>
            </a:extLst>
          </p:cNvPr>
          <p:cNvSpPr/>
          <p:nvPr/>
        </p:nvSpPr>
        <p:spPr>
          <a:xfrm>
            <a:off x="6902939" y="7638704"/>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cxnSp>
        <p:nvCxnSpPr>
          <p:cNvPr id="45" name="Line Concat 2">
            <a:extLst>
              <a:ext uri="{FF2B5EF4-FFF2-40B4-BE49-F238E27FC236}">
                <a16:creationId xmlns:a16="http://schemas.microsoft.com/office/drawing/2014/main" id="{9B4389D9-4C99-43FB-AD2D-D73A8DD42536}"/>
              </a:ext>
            </a:extLst>
          </p:cNvPr>
          <p:cNvCxnSpPr>
            <a:cxnSpLocks/>
            <a:stCxn id="44" idx="3"/>
            <a:endCxn id="46" idx="1"/>
          </p:cNvCxnSpPr>
          <p:nvPr/>
        </p:nvCxnSpPr>
        <p:spPr>
          <a:xfrm>
            <a:off x="8521427" y="7984693"/>
            <a:ext cx="377560" cy="0"/>
          </a:xfrm>
          <a:prstGeom prst="line">
            <a:avLst/>
          </a:prstGeom>
          <a:ln w="19050">
            <a:solidFill>
              <a:srgbClr val="FFFF00">
                <a:alpha val="80000"/>
              </a:srgb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ELAN-H 2">
            <a:extLst>
              <a:ext uri="{FF2B5EF4-FFF2-40B4-BE49-F238E27FC236}">
                <a16:creationId xmlns:a16="http://schemas.microsoft.com/office/drawing/2014/main" id="{ED0FD0D5-89AF-4190-BF21-61214B74EE70}"/>
              </a:ext>
            </a:extLst>
          </p:cNvPr>
          <p:cNvSpPr/>
          <p:nvPr/>
        </p:nvSpPr>
        <p:spPr>
          <a:xfrm>
            <a:off x="8898987" y="7638704"/>
            <a:ext cx="1618488" cy="691978"/>
          </a:xfrm>
          <a:prstGeom prst="rect">
            <a:avLst/>
          </a:prstGeom>
          <a:solidFill>
            <a:schemeClr val="accent2">
              <a:lumMod val="50000"/>
              <a:alpha val="10000"/>
            </a:schemeClr>
          </a:solidFill>
          <a:ln w="19050" cmpd="thinThick">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ELAN-W</a:t>
            </a:r>
            <a:endParaRPr lang="en-ID" sz="2000" dirty="0"/>
          </a:p>
        </p:txBody>
      </p:sp>
      <p:cxnSp>
        <p:nvCxnSpPr>
          <p:cNvPr id="47" name="Line 2 ELAN-H 2">
            <a:extLst>
              <a:ext uri="{FF2B5EF4-FFF2-40B4-BE49-F238E27FC236}">
                <a16:creationId xmlns:a16="http://schemas.microsoft.com/office/drawing/2014/main" id="{42B184BB-DC57-4A20-A61C-50D69B7A62CB}"/>
              </a:ext>
            </a:extLst>
          </p:cNvPr>
          <p:cNvCxnSpPr>
            <a:cxnSpLocks/>
            <a:stCxn id="46" idx="3"/>
            <a:endCxn id="48" idx="1"/>
          </p:cNvCxnSpPr>
          <p:nvPr/>
        </p:nvCxnSpPr>
        <p:spPr>
          <a:xfrm>
            <a:off x="10517475" y="7984693"/>
            <a:ext cx="2969044" cy="0"/>
          </a:xfrm>
          <a:prstGeom prst="line">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REPCONV 3">
            <a:extLst>
              <a:ext uri="{FF2B5EF4-FFF2-40B4-BE49-F238E27FC236}">
                <a16:creationId xmlns:a16="http://schemas.microsoft.com/office/drawing/2014/main" id="{55DC8762-8D8B-49B8-AECC-2CBA08E8552B}"/>
              </a:ext>
            </a:extLst>
          </p:cNvPr>
          <p:cNvSpPr/>
          <p:nvPr/>
        </p:nvSpPr>
        <p:spPr>
          <a:xfrm>
            <a:off x="13486519" y="7638704"/>
            <a:ext cx="1618488" cy="691978"/>
          </a:xfrm>
          <a:prstGeom prst="rect">
            <a:avLst/>
          </a:prstGeom>
          <a:solidFill>
            <a:schemeClr val="accent5">
              <a:lumMod val="50000"/>
              <a:alpha val="10000"/>
            </a:schemeClr>
          </a:solidFill>
          <a:ln w="19050" cmpd="thinThick">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REPCONV</a:t>
            </a:r>
            <a:endParaRPr lang="en-ID" sz="2000"/>
          </a:p>
        </p:txBody>
      </p:sp>
      <p:grpSp>
        <p:nvGrpSpPr>
          <p:cNvPr id="49" name="OUTPUT 3">
            <a:extLst>
              <a:ext uri="{FF2B5EF4-FFF2-40B4-BE49-F238E27FC236}">
                <a16:creationId xmlns:a16="http://schemas.microsoft.com/office/drawing/2014/main" id="{C2128FC5-0383-4925-962B-91C6D6682FAA}"/>
              </a:ext>
            </a:extLst>
          </p:cNvPr>
          <p:cNvGrpSpPr/>
          <p:nvPr/>
        </p:nvGrpSpPr>
        <p:grpSpPr>
          <a:xfrm>
            <a:off x="15457898" y="7214691"/>
            <a:ext cx="2261719" cy="1681316"/>
            <a:chOff x="12486689" y="5143500"/>
            <a:chExt cx="2228668" cy="2228668"/>
          </a:xfrm>
        </p:grpSpPr>
        <p:sp>
          <p:nvSpPr>
            <p:cNvPr id="50" name="Rectangle 49">
              <a:extLst>
                <a:ext uri="{FF2B5EF4-FFF2-40B4-BE49-F238E27FC236}">
                  <a16:creationId xmlns:a16="http://schemas.microsoft.com/office/drawing/2014/main" id="{0FFA34E8-FE49-40E4-88FD-C712CD53EDC3}"/>
                </a:ext>
              </a:extLst>
            </p:cNvPr>
            <p:cNvSpPr/>
            <p:nvPr/>
          </p:nvSpPr>
          <p:spPr>
            <a:xfrm>
              <a:off x="12486689" y="5143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Rectangle 50">
              <a:extLst>
                <a:ext uri="{FF2B5EF4-FFF2-40B4-BE49-F238E27FC236}">
                  <a16:creationId xmlns:a16="http://schemas.microsoft.com/office/drawing/2014/main" id="{D7939EED-B112-4759-B346-FCA66C628CBB}"/>
                </a:ext>
              </a:extLst>
            </p:cNvPr>
            <p:cNvSpPr/>
            <p:nvPr/>
          </p:nvSpPr>
          <p:spPr>
            <a:xfrm>
              <a:off x="12639089" y="52959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Rectangle 51">
              <a:extLst>
                <a:ext uri="{FF2B5EF4-FFF2-40B4-BE49-F238E27FC236}">
                  <a16:creationId xmlns:a16="http://schemas.microsoft.com/office/drawing/2014/main" id="{1D8F4309-B301-4CF5-A498-8C3547EB842E}"/>
                </a:ext>
              </a:extLst>
            </p:cNvPr>
            <p:cNvSpPr/>
            <p:nvPr/>
          </p:nvSpPr>
          <p:spPr>
            <a:xfrm>
              <a:off x="12791489" y="54483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Rectangle 52">
              <a:extLst>
                <a:ext uri="{FF2B5EF4-FFF2-40B4-BE49-F238E27FC236}">
                  <a16:creationId xmlns:a16="http://schemas.microsoft.com/office/drawing/2014/main" id="{8C9A7522-7FE9-4DA0-BEFF-D573CA22B104}"/>
                </a:ext>
              </a:extLst>
            </p:cNvPr>
            <p:cNvSpPr/>
            <p:nvPr/>
          </p:nvSpPr>
          <p:spPr>
            <a:xfrm>
              <a:off x="12943889" y="56007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Rectangle 53">
              <a:extLst>
                <a:ext uri="{FF2B5EF4-FFF2-40B4-BE49-F238E27FC236}">
                  <a16:creationId xmlns:a16="http://schemas.microsoft.com/office/drawing/2014/main" id="{AC0D7E29-EEFB-41A5-AA6E-DB9F0BFA70E1}"/>
                </a:ext>
              </a:extLst>
            </p:cNvPr>
            <p:cNvSpPr/>
            <p:nvPr/>
          </p:nvSpPr>
          <p:spPr>
            <a:xfrm>
              <a:off x="13096289" y="57531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Rectangle 54">
              <a:extLst>
                <a:ext uri="{FF2B5EF4-FFF2-40B4-BE49-F238E27FC236}">
                  <a16:creationId xmlns:a16="http://schemas.microsoft.com/office/drawing/2014/main" id="{CB1C740C-B42F-4524-BEA0-8D429C8717FC}"/>
                </a:ext>
              </a:extLst>
            </p:cNvPr>
            <p:cNvSpPr/>
            <p:nvPr/>
          </p:nvSpPr>
          <p:spPr>
            <a:xfrm>
              <a:off x="13248689" y="5905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cxnSp>
        <p:nvCxnSpPr>
          <p:cNvPr id="56" name="Line 1 ELAN-H 2">
            <a:extLst>
              <a:ext uri="{FF2B5EF4-FFF2-40B4-BE49-F238E27FC236}">
                <a16:creationId xmlns:a16="http://schemas.microsoft.com/office/drawing/2014/main" id="{274179B8-D797-433E-90AF-ADE130923D9E}"/>
              </a:ext>
            </a:extLst>
          </p:cNvPr>
          <p:cNvCxnSpPr>
            <a:cxnSpLocks/>
          </p:cNvCxnSpPr>
          <p:nvPr/>
        </p:nvCxnSpPr>
        <p:spPr>
          <a:xfrm flipV="1">
            <a:off x="9708231" y="7377914"/>
            <a:ext cx="0" cy="260791"/>
          </a:xfrm>
          <a:prstGeom prst="straightConnector1">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MP-2 1">
            <a:extLst>
              <a:ext uri="{FF2B5EF4-FFF2-40B4-BE49-F238E27FC236}">
                <a16:creationId xmlns:a16="http://schemas.microsoft.com/office/drawing/2014/main" id="{79BEC229-98A9-4847-8869-E1D6F4C0880E}"/>
              </a:ext>
            </a:extLst>
          </p:cNvPr>
          <p:cNvSpPr/>
          <p:nvPr/>
        </p:nvSpPr>
        <p:spPr>
          <a:xfrm>
            <a:off x="8898987" y="6685935"/>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MP</a:t>
            </a:r>
            <a:endParaRPr lang="en-ID" sz="2000" dirty="0"/>
          </a:p>
        </p:txBody>
      </p:sp>
      <p:cxnSp>
        <p:nvCxnSpPr>
          <p:cNvPr id="58" name="Line MP-2 1">
            <a:extLst>
              <a:ext uri="{FF2B5EF4-FFF2-40B4-BE49-F238E27FC236}">
                <a16:creationId xmlns:a16="http://schemas.microsoft.com/office/drawing/2014/main" id="{4D4145B0-07B5-4DF1-BA22-A4FA36F79E68}"/>
              </a:ext>
            </a:extLst>
          </p:cNvPr>
          <p:cNvCxnSpPr>
            <a:cxnSpLocks/>
          </p:cNvCxnSpPr>
          <p:nvPr/>
        </p:nvCxnSpPr>
        <p:spPr>
          <a:xfrm flipV="1">
            <a:off x="9708231" y="6425143"/>
            <a:ext cx="0" cy="260792"/>
          </a:xfrm>
          <a:prstGeom prst="line">
            <a:avLst/>
          </a:prstGeom>
          <a:ln w="19050">
            <a:solidFill>
              <a:schemeClr val="tx2">
                <a:lumMod val="50000"/>
                <a:alpha val="50196"/>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CONCAT 3">
            <a:extLst>
              <a:ext uri="{FF2B5EF4-FFF2-40B4-BE49-F238E27FC236}">
                <a16:creationId xmlns:a16="http://schemas.microsoft.com/office/drawing/2014/main" id="{7DD98674-2123-406E-8D00-80DEF1B4D50C}"/>
              </a:ext>
            </a:extLst>
          </p:cNvPr>
          <p:cNvSpPr/>
          <p:nvPr/>
        </p:nvSpPr>
        <p:spPr>
          <a:xfrm>
            <a:off x="8898987" y="5733165"/>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CONCAT</a:t>
            </a:r>
            <a:endParaRPr lang="en-ID" sz="2000" dirty="0"/>
          </a:p>
        </p:txBody>
      </p:sp>
      <p:cxnSp>
        <p:nvCxnSpPr>
          <p:cNvPr id="60" name="Line Concat 3">
            <a:extLst>
              <a:ext uri="{FF2B5EF4-FFF2-40B4-BE49-F238E27FC236}">
                <a16:creationId xmlns:a16="http://schemas.microsoft.com/office/drawing/2014/main" id="{2BA5C80A-7A2C-45D4-B826-B15128F9762B}"/>
              </a:ext>
            </a:extLst>
          </p:cNvPr>
          <p:cNvCxnSpPr>
            <a:cxnSpLocks/>
          </p:cNvCxnSpPr>
          <p:nvPr/>
        </p:nvCxnSpPr>
        <p:spPr>
          <a:xfrm flipV="1">
            <a:off x="9708231" y="5472373"/>
            <a:ext cx="0" cy="260792"/>
          </a:xfrm>
          <a:prstGeom prst="line">
            <a:avLst/>
          </a:prstGeom>
          <a:ln w="19050">
            <a:solidFill>
              <a:srgbClr val="FFFF00">
                <a:alpha val="80000"/>
              </a:srgb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ELAN-H 3">
            <a:extLst>
              <a:ext uri="{FF2B5EF4-FFF2-40B4-BE49-F238E27FC236}">
                <a16:creationId xmlns:a16="http://schemas.microsoft.com/office/drawing/2014/main" id="{D5F98A26-6C87-40C3-92CF-0D47FEAEE6D0}"/>
              </a:ext>
            </a:extLst>
          </p:cNvPr>
          <p:cNvSpPr/>
          <p:nvPr/>
        </p:nvSpPr>
        <p:spPr>
          <a:xfrm>
            <a:off x="8898987" y="4780395"/>
            <a:ext cx="1618488" cy="691978"/>
          </a:xfrm>
          <a:prstGeom prst="rect">
            <a:avLst/>
          </a:prstGeom>
          <a:solidFill>
            <a:schemeClr val="accent2">
              <a:lumMod val="50000"/>
              <a:alpha val="10000"/>
            </a:schemeClr>
          </a:solidFill>
          <a:ln w="19050" cmpd="thinThick">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ELAN-W</a:t>
            </a:r>
            <a:endParaRPr lang="en-ID" sz="2000" dirty="0"/>
          </a:p>
        </p:txBody>
      </p:sp>
      <p:cxnSp>
        <p:nvCxnSpPr>
          <p:cNvPr id="62" name="Line 2 ELAN-H 3">
            <a:extLst>
              <a:ext uri="{FF2B5EF4-FFF2-40B4-BE49-F238E27FC236}">
                <a16:creationId xmlns:a16="http://schemas.microsoft.com/office/drawing/2014/main" id="{61BF1614-21CA-4143-978F-520C9347FC7B}"/>
              </a:ext>
            </a:extLst>
          </p:cNvPr>
          <p:cNvCxnSpPr>
            <a:stCxn id="61" idx="3"/>
            <a:endCxn id="63" idx="1"/>
          </p:cNvCxnSpPr>
          <p:nvPr/>
        </p:nvCxnSpPr>
        <p:spPr>
          <a:xfrm>
            <a:off x="10517475" y="5126384"/>
            <a:ext cx="2969044" cy="0"/>
          </a:xfrm>
          <a:prstGeom prst="line">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PCONV 2">
            <a:extLst>
              <a:ext uri="{FF2B5EF4-FFF2-40B4-BE49-F238E27FC236}">
                <a16:creationId xmlns:a16="http://schemas.microsoft.com/office/drawing/2014/main" id="{65F6C009-D5D2-49A7-88BA-49A4FBCB713A}"/>
              </a:ext>
            </a:extLst>
          </p:cNvPr>
          <p:cNvSpPr/>
          <p:nvPr/>
        </p:nvSpPr>
        <p:spPr>
          <a:xfrm>
            <a:off x="13486519" y="4780395"/>
            <a:ext cx="1618488" cy="691978"/>
          </a:xfrm>
          <a:prstGeom prst="rect">
            <a:avLst/>
          </a:prstGeom>
          <a:solidFill>
            <a:schemeClr val="accent5">
              <a:lumMod val="50000"/>
              <a:alpha val="10000"/>
            </a:schemeClr>
          </a:solidFill>
          <a:ln w="19050" cmpd="thinThick">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REPCONV</a:t>
            </a:r>
            <a:endParaRPr lang="en-ID" sz="2000" dirty="0"/>
          </a:p>
        </p:txBody>
      </p:sp>
      <p:grpSp>
        <p:nvGrpSpPr>
          <p:cNvPr id="64" name="OUTPUT 2">
            <a:extLst>
              <a:ext uri="{FF2B5EF4-FFF2-40B4-BE49-F238E27FC236}">
                <a16:creationId xmlns:a16="http://schemas.microsoft.com/office/drawing/2014/main" id="{2660CAFA-EE90-4D4C-B7A1-29D659D35980}"/>
              </a:ext>
            </a:extLst>
          </p:cNvPr>
          <p:cNvGrpSpPr/>
          <p:nvPr/>
        </p:nvGrpSpPr>
        <p:grpSpPr>
          <a:xfrm>
            <a:off x="15457898" y="4547781"/>
            <a:ext cx="1922018" cy="1428789"/>
            <a:chOff x="12486689" y="5143500"/>
            <a:chExt cx="2228668" cy="2228668"/>
          </a:xfrm>
        </p:grpSpPr>
        <p:sp>
          <p:nvSpPr>
            <p:cNvPr id="65" name="Rectangle 64">
              <a:extLst>
                <a:ext uri="{FF2B5EF4-FFF2-40B4-BE49-F238E27FC236}">
                  <a16:creationId xmlns:a16="http://schemas.microsoft.com/office/drawing/2014/main" id="{1F0F2CD9-2670-45ED-8DAB-26B53A7AF84E}"/>
                </a:ext>
              </a:extLst>
            </p:cNvPr>
            <p:cNvSpPr/>
            <p:nvPr/>
          </p:nvSpPr>
          <p:spPr>
            <a:xfrm>
              <a:off x="12486689" y="5143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Rectangle 65">
              <a:extLst>
                <a:ext uri="{FF2B5EF4-FFF2-40B4-BE49-F238E27FC236}">
                  <a16:creationId xmlns:a16="http://schemas.microsoft.com/office/drawing/2014/main" id="{4F98D29A-3AF4-483A-9955-30BE0BE1EEC7}"/>
                </a:ext>
              </a:extLst>
            </p:cNvPr>
            <p:cNvSpPr/>
            <p:nvPr/>
          </p:nvSpPr>
          <p:spPr>
            <a:xfrm>
              <a:off x="12639089" y="52959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Rectangle 66">
              <a:extLst>
                <a:ext uri="{FF2B5EF4-FFF2-40B4-BE49-F238E27FC236}">
                  <a16:creationId xmlns:a16="http://schemas.microsoft.com/office/drawing/2014/main" id="{21DD2738-B901-4E76-807C-036FC031B47C}"/>
                </a:ext>
              </a:extLst>
            </p:cNvPr>
            <p:cNvSpPr/>
            <p:nvPr/>
          </p:nvSpPr>
          <p:spPr>
            <a:xfrm>
              <a:off x="12791489" y="54483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Rectangle 67">
              <a:extLst>
                <a:ext uri="{FF2B5EF4-FFF2-40B4-BE49-F238E27FC236}">
                  <a16:creationId xmlns:a16="http://schemas.microsoft.com/office/drawing/2014/main" id="{F57B9798-4292-47E5-BAFF-CAD09F9D551C}"/>
                </a:ext>
              </a:extLst>
            </p:cNvPr>
            <p:cNvSpPr/>
            <p:nvPr/>
          </p:nvSpPr>
          <p:spPr>
            <a:xfrm>
              <a:off x="12943889" y="56007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Rectangle 68">
              <a:extLst>
                <a:ext uri="{FF2B5EF4-FFF2-40B4-BE49-F238E27FC236}">
                  <a16:creationId xmlns:a16="http://schemas.microsoft.com/office/drawing/2014/main" id="{BE21D70F-BF5E-4112-88B7-CF2D951AAE44}"/>
                </a:ext>
              </a:extLst>
            </p:cNvPr>
            <p:cNvSpPr/>
            <p:nvPr/>
          </p:nvSpPr>
          <p:spPr>
            <a:xfrm>
              <a:off x="13096289" y="57531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Rectangle 69">
              <a:extLst>
                <a:ext uri="{FF2B5EF4-FFF2-40B4-BE49-F238E27FC236}">
                  <a16:creationId xmlns:a16="http://schemas.microsoft.com/office/drawing/2014/main" id="{3F8BC6A5-1AFE-48AF-87A6-B6AD091C6CD4}"/>
                </a:ext>
              </a:extLst>
            </p:cNvPr>
            <p:cNvSpPr/>
            <p:nvPr/>
          </p:nvSpPr>
          <p:spPr>
            <a:xfrm>
              <a:off x="13248689" y="5905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cxnSp>
        <p:nvCxnSpPr>
          <p:cNvPr id="71" name="Line 1 ELAN-H 3">
            <a:extLst>
              <a:ext uri="{FF2B5EF4-FFF2-40B4-BE49-F238E27FC236}">
                <a16:creationId xmlns:a16="http://schemas.microsoft.com/office/drawing/2014/main" id="{E2277383-8AF1-4171-A4A6-627F5857D155}"/>
              </a:ext>
            </a:extLst>
          </p:cNvPr>
          <p:cNvCxnSpPr>
            <a:cxnSpLocks/>
          </p:cNvCxnSpPr>
          <p:nvPr/>
        </p:nvCxnSpPr>
        <p:spPr>
          <a:xfrm flipV="1">
            <a:off x="9708231" y="4519603"/>
            <a:ext cx="0" cy="260792"/>
          </a:xfrm>
          <a:prstGeom prst="line">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MP-2 2">
            <a:extLst>
              <a:ext uri="{FF2B5EF4-FFF2-40B4-BE49-F238E27FC236}">
                <a16:creationId xmlns:a16="http://schemas.microsoft.com/office/drawing/2014/main" id="{7B93556F-A545-4D08-910B-C05B7B7D9E81}"/>
              </a:ext>
            </a:extLst>
          </p:cNvPr>
          <p:cNvSpPr/>
          <p:nvPr/>
        </p:nvSpPr>
        <p:spPr>
          <a:xfrm>
            <a:off x="8898987" y="3827625"/>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MP</a:t>
            </a:r>
            <a:endParaRPr lang="en-ID" sz="2000" dirty="0"/>
          </a:p>
        </p:txBody>
      </p:sp>
      <p:cxnSp>
        <p:nvCxnSpPr>
          <p:cNvPr id="73" name="Line MP-2 2">
            <a:extLst>
              <a:ext uri="{FF2B5EF4-FFF2-40B4-BE49-F238E27FC236}">
                <a16:creationId xmlns:a16="http://schemas.microsoft.com/office/drawing/2014/main" id="{13AF6E1A-6B64-4119-A992-BE666F46E6D9}"/>
              </a:ext>
            </a:extLst>
          </p:cNvPr>
          <p:cNvCxnSpPr>
            <a:cxnSpLocks/>
          </p:cNvCxnSpPr>
          <p:nvPr/>
        </p:nvCxnSpPr>
        <p:spPr>
          <a:xfrm flipV="1">
            <a:off x="9708231" y="3566833"/>
            <a:ext cx="0" cy="260792"/>
          </a:xfrm>
          <a:prstGeom prst="line">
            <a:avLst/>
          </a:prstGeom>
          <a:ln w="19050">
            <a:solidFill>
              <a:schemeClr val="tx2">
                <a:lumMod val="50000"/>
                <a:alpha val="50196"/>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CONCAT 4">
            <a:extLst>
              <a:ext uri="{FF2B5EF4-FFF2-40B4-BE49-F238E27FC236}">
                <a16:creationId xmlns:a16="http://schemas.microsoft.com/office/drawing/2014/main" id="{38730583-380B-42F5-B8D3-8119FB96FE23}"/>
              </a:ext>
            </a:extLst>
          </p:cNvPr>
          <p:cNvSpPr/>
          <p:nvPr/>
        </p:nvSpPr>
        <p:spPr>
          <a:xfrm>
            <a:off x="8898987" y="2874855"/>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cxnSp>
        <p:nvCxnSpPr>
          <p:cNvPr id="75" name="Line 2 SPPCSPC">
            <a:extLst>
              <a:ext uri="{FF2B5EF4-FFF2-40B4-BE49-F238E27FC236}">
                <a16:creationId xmlns:a16="http://schemas.microsoft.com/office/drawing/2014/main" id="{335292B0-8E3B-4AFA-9F74-A0E1AA499AEF}"/>
              </a:ext>
            </a:extLst>
          </p:cNvPr>
          <p:cNvCxnSpPr>
            <a:stCxn id="28" idx="3"/>
            <a:endCxn id="74" idx="1"/>
          </p:cNvCxnSpPr>
          <p:nvPr/>
        </p:nvCxnSpPr>
        <p:spPr>
          <a:xfrm>
            <a:off x="8521427" y="3220844"/>
            <a:ext cx="377560" cy="0"/>
          </a:xfrm>
          <a:prstGeom prst="line">
            <a:avLst/>
          </a:prstGeom>
          <a:ln w="19050">
            <a:solidFill>
              <a:schemeClr val="accent1">
                <a:lumMod val="60000"/>
                <a:lumOff val="4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Line Concat 4">
            <a:extLst>
              <a:ext uri="{FF2B5EF4-FFF2-40B4-BE49-F238E27FC236}">
                <a16:creationId xmlns:a16="http://schemas.microsoft.com/office/drawing/2014/main" id="{3CE39001-9C6A-45D0-AA6B-E56279617AF2}"/>
              </a:ext>
            </a:extLst>
          </p:cNvPr>
          <p:cNvCxnSpPr>
            <a:cxnSpLocks/>
          </p:cNvCxnSpPr>
          <p:nvPr/>
        </p:nvCxnSpPr>
        <p:spPr>
          <a:xfrm flipV="1">
            <a:off x="9708231" y="2615917"/>
            <a:ext cx="0" cy="258938"/>
          </a:xfrm>
          <a:prstGeom prst="line">
            <a:avLst/>
          </a:prstGeom>
          <a:ln w="19050">
            <a:solidFill>
              <a:srgbClr val="FFFF00">
                <a:alpha val="80000"/>
              </a:srgb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ELAN-H 4">
            <a:extLst>
              <a:ext uri="{FF2B5EF4-FFF2-40B4-BE49-F238E27FC236}">
                <a16:creationId xmlns:a16="http://schemas.microsoft.com/office/drawing/2014/main" id="{64E8C96A-0809-4A1C-A84A-F2543312FA52}"/>
              </a:ext>
            </a:extLst>
          </p:cNvPr>
          <p:cNvSpPr/>
          <p:nvPr/>
        </p:nvSpPr>
        <p:spPr>
          <a:xfrm>
            <a:off x="8898987" y="1923939"/>
            <a:ext cx="1618488" cy="691978"/>
          </a:xfrm>
          <a:prstGeom prst="rect">
            <a:avLst/>
          </a:prstGeom>
          <a:solidFill>
            <a:schemeClr val="accent2">
              <a:lumMod val="50000"/>
              <a:alpha val="10000"/>
            </a:schemeClr>
          </a:solidFill>
          <a:ln w="19050" cmpd="thinThick">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ELAN-W</a:t>
            </a:r>
            <a:endParaRPr lang="en-ID" sz="2000" dirty="0"/>
          </a:p>
        </p:txBody>
      </p:sp>
      <p:cxnSp>
        <p:nvCxnSpPr>
          <p:cNvPr id="78" name="Line ELAN-H 4">
            <a:extLst>
              <a:ext uri="{FF2B5EF4-FFF2-40B4-BE49-F238E27FC236}">
                <a16:creationId xmlns:a16="http://schemas.microsoft.com/office/drawing/2014/main" id="{7909F9F8-A861-49B3-9162-1BBB7E3C65C0}"/>
              </a:ext>
            </a:extLst>
          </p:cNvPr>
          <p:cNvCxnSpPr>
            <a:stCxn id="77" idx="3"/>
            <a:endCxn id="79" idx="1"/>
          </p:cNvCxnSpPr>
          <p:nvPr/>
        </p:nvCxnSpPr>
        <p:spPr>
          <a:xfrm>
            <a:off x="10517475" y="2269928"/>
            <a:ext cx="2969044" cy="0"/>
          </a:xfrm>
          <a:prstGeom prst="line">
            <a:avLst/>
          </a:prstGeom>
          <a:ln w="19050">
            <a:solidFill>
              <a:schemeClr val="accent2">
                <a:lumMod val="50000"/>
                <a:alpha val="8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PCONV 1">
            <a:extLst>
              <a:ext uri="{FF2B5EF4-FFF2-40B4-BE49-F238E27FC236}">
                <a16:creationId xmlns:a16="http://schemas.microsoft.com/office/drawing/2014/main" id="{F680FA2E-E495-441B-A714-970F56CFC18F}"/>
              </a:ext>
            </a:extLst>
          </p:cNvPr>
          <p:cNvSpPr/>
          <p:nvPr/>
        </p:nvSpPr>
        <p:spPr>
          <a:xfrm>
            <a:off x="13486519" y="1923939"/>
            <a:ext cx="1618488" cy="691978"/>
          </a:xfrm>
          <a:prstGeom prst="rect">
            <a:avLst/>
          </a:prstGeom>
          <a:solidFill>
            <a:schemeClr val="accent5">
              <a:lumMod val="50000"/>
              <a:alpha val="10000"/>
            </a:schemeClr>
          </a:solidFill>
          <a:ln w="19050" cmpd="thinThick">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REPCONV</a:t>
            </a:r>
            <a:endParaRPr lang="en-ID" sz="2000"/>
          </a:p>
        </p:txBody>
      </p:sp>
      <p:grpSp>
        <p:nvGrpSpPr>
          <p:cNvPr id="80" name="OUTPUT 1">
            <a:extLst>
              <a:ext uri="{FF2B5EF4-FFF2-40B4-BE49-F238E27FC236}">
                <a16:creationId xmlns:a16="http://schemas.microsoft.com/office/drawing/2014/main" id="{6710161E-6E6D-45E4-92A2-EF8102873E49}"/>
              </a:ext>
            </a:extLst>
          </p:cNvPr>
          <p:cNvGrpSpPr/>
          <p:nvPr/>
        </p:nvGrpSpPr>
        <p:grpSpPr>
          <a:xfrm>
            <a:off x="15457898" y="1901219"/>
            <a:ext cx="1465493" cy="1089418"/>
            <a:chOff x="12486689" y="5143500"/>
            <a:chExt cx="2228668" cy="2228668"/>
          </a:xfrm>
        </p:grpSpPr>
        <p:sp>
          <p:nvSpPr>
            <p:cNvPr id="81" name="Rectangle 80">
              <a:extLst>
                <a:ext uri="{FF2B5EF4-FFF2-40B4-BE49-F238E27FC236}">
                  <a16:creationId xmlns:a16="http://schemas.microsoft.com/office/drawing/2014/main" id="{DA41202A-3194-4DB2-AEA4-3B55E45E6BAE}"/>
                </a:ext>
              </a:extLst>
            </p:cNvPr>
            <p:cNvSpPr/>
            <p:nvPr/>
          </p:nvSpPr>
          <p:spPr>
            <a:xfrm>
              <a:off x="12486689" y="5143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2" name="Rectangle 81">
              <a:extLst>
                <a:ext uri="{FF2B5EF4-FFF2-40B4-BE49-F238E27FC236}">
                  <a16:creationId xmlns:a16="http://schemas.microsoft.com/office/drawing/2014/main" id="{5CF38127-37F9-46EB-A263-3BC90FE71654}"/>
                </a:ext>
              </a:extLst>
            </p:cNvPr>
            <p:cNvSpPr/>
            <p:nvPr/>
          </p:nvSpPr>
          <p:spPr>
            <a:xfrm>
              <a:off x="12639089" y="52959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3" name="Rectangle 82">
              <a:extLst>
                <a:ext uri="{FF2B5EF4-FFF2-40B4-BE49-F238E27FC236}">
                  <a16:creationId xmlns:a16="http://schemas.microsoft.com/office/drawing/2014/main" id="{7EFCEA3B-B853-47E7-93EB-B7E17BF2BEFB}"/>
                </a:ext>
              </a:extLst>
            </p:cNvPr>
            <p:cNvSpPr/>
            <p:nvPr/>
          </p:nvSpPr>
          <p:spPr>
            <a:xfrm>
              <a:off x="12791489" y="54483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4" name="Rectangle 83">
              <a:extLst>
                <a:ext uri="{FF2B5EF4-FFF2-40B4-BE49-F238E27FC236}">
                  <a16:creationId xmlns:a16="http://schemas.microsoft.com/office/drawing/2014/main" id="{D37AF570-7123-4A44-BF74-BAD7491AA77D}"/>
                </a:ext>
              </a:extLst>
            </p:cNvPr>
            <p:cNvSpPr/>
            <p:nvPr/>
          </p:nvSpPr>
          <p:spPr>
            <a:xfrm>
              <a:off x="12943889" y="56007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5" name="Rectangle 84">
              <a:extLst>
                <a:ext uri="{FF2B5EF4-FFF2-40B4-BE49-F238E27FC236}">
                  <a16:creationId xmlns:a16="http://schemas.microsoft.com/office/drawing/2014/main" id="{D9EA3ADF-D1FA-48AF-B8DD-BFB63CA1914E}"/>
                </a:ext>
              </a:extLst>
            </p:cNvPr>
            <p:cNvSpPr/>
            <p:nvPr/>
          </p:nvSpPr>
          <p:spPr>
            <a:xfrm>
              <a:off x="13096289" y="57531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6" name="Rectangle 85">
              <a:extLst>
                <a:ext uri="{FF2B5EF4-FFF2-40B4-BE49-F238E27FC236}">
                  <a16:creationId xmlns:a16="http://schemas.microsoft.com/office/drawing/2014/main" id="{7DCA9B39-ECF0-4906-A0F7-958C0414B132}"/>
                </a:ext>
              </a:extLst>
            </p:cNvPr>
            <p:cNvSpPr/>
            <p:nvPr/>
          </p:nvSpPr>
          <p:spPr>
            <a:xfrm>
              <a:off x="13248689" y="5905500"/>
              <a:ext cx="1466668" cy="1466668"/>
            </a:xfrm>
            <a:prstGeom prst="rect">
              <a:avLst/>
            </a:prstGeom>
            <a:solidFill>
              <a:srgbClr val="FFFFFF">
                <a:alpha val="10196"/>
              </a:srgbClr>
            </a:solidFill>
            <a:ln w="317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aphicFrame>
        <p:nvGraphicFramePr>
          <p:cNvPr id="87" name="Red">
            <a:extLst>
              <a:ext uri="{FF2B5EF4-FFF2-40B4-BE49-F238E27FC236}">
                <a16:creationId xmlns:a16="http://schemas.microsoft.com/office/drawing/2014/main" id="{7620A433-7317-48B0-A3B6-B62E32B8C080}"/>
              </a:ext>
            </a:extLst>
          </p:cNvPr>
          <p:cNvGraphicFramePr>
            <a:graphicFrameLocks noGrp="1"/>
          </p:cNvGraphicFramePr>
          <p:nvPr>
            <p:extLst>
              <p:ext uri="{D42A27DB-BD31-4B8C-83A1-F6EECF244321}">
                <p14:modId xmlns:p14="http://schemas.microsoft.com/office/powerpoint/2010/main" val="621177409"/>
              </p:ext>
            </p:extLst>
          </p:nvPr>
        </p:nvGraphicFramePr>
        <p:xfrm>
          <a:off x="3625079" y="2198559"/>
          <a:ext cx="4059380" cy="4059380"/>
        </p:xfrm>
        <a:graphic>
          <a:graphicData uri="http://schemas.openxmlformats.org/drawingml/2006/table">
            <a:tbl>
              <a:tblPr>
                <a:tableStyleId>{08FB837D-C827-4EFA-A057-4D05807E0F7C}</a:tableStyleId>
              </a:tblPr>
              <a:tblGrid>
                <a:gridCol w="405938">
                  <a:extLst>
                    <a:ext uri="{9D8B030D-6E8A-4147-A177-3AD203B41FA5}">
                      <a16:colId xmlns:a16="http://schemas.microsoft.com/office/drawing/2014/main" val="3895404255"/>
                    </a:ext>
                  </a:extLst>
                </a:gridCol>
                <a:gridCol w="405938">
                  <a:extLst>
                    <a:ext uri="{9D8B030D-6E8A-4147-A177-3AD203B41FA5}">
                      <a16:colId xmlns:a16="http://schemas.microsoft.com/office/drawing/2014/main" val="1382236070"/>
                    </a:ext>
                  </a:extLst>
                </a:gridCol>
                <a:gridCol w="405938">
                  <a:extLst>
                    <a:ext uri="{9D8B030D-6E8A-4147-A177-3AD203B41FA5}">
                      <a16:colId xmlns:a16="http://schemas.microsoft.com/office/drawing/2014/main" val="3577949257"/>
                    </a:ext>
                  </a:extLst>
                </a:gridCol>
                <a:gridCol w="405938">
                  <a:extLst>
                    <a:ext uri="{9D8B030D-6E8A-4147-A177-3AD203B41FA5}">
                      <a16:colId xmlns:a16="http://schemas.microsoft.com/office/drawing/2014/main" val="1451257544"/>
                    </a:ext>
                  </a:extLst>
                </a:gridCol>
                <a:gridCol w="405938">
                  <a:extLst>
                    <a:ext uri="{9D8B030D-6E8A-4147-A177-3AD203B41FA5}">
                      <a16:colId xmlns:a16="http://schemas.microsoft.com/office/drawing/2014/main" val="3198922376"/>
                    </a:ext>
                  </a:extLst>
                </a:gridCol>
                <a:gridCol w="405938">
                  <a:extLst>
                    <a:ext uri="{9D8B030D-6E8A-4147-A177-3AD203B41FA5}">
                      <a16:colId xmlns:a16="http://schemas.microsoft.com/office/drawing/2014/main" val="1662644207"/>
                    </a:ext>
                  </a:extLst>
                </a:gridCol>
                <a:gridCol w="405938">
                  <a:extLst>
                    <a:ext uri="{9D8B030D-6E8A-4147-A177-3AD203B41FA5}">
                      <a16:colId xmlns:a16="http://schemas.microsoft.com/office/drawing/2014/main" val="3055241871"/>
                    </a:ext>
                  </a:extLst>
                </a:gridCol>
                <a:gridCol w="405938">
                  <a:extLst>
                    <a:ext uri="{9D8B030D-6E8A-4147-A177-3AD203B41FA5}">
                      <a16:colId xmlns:a16="http://schemas.microsoft.com/office/drawing/2014/main" val="135741948"/>
                    </a:ext>
                  </a:extLst>
                </a:gridCol>
                <a:gridCol w="405938">
                  <a:extLst>
                    <a:ext uri="{9D8B030D-6E8A-4147-A177-3AD203B41FA5}">
                      <a16:colId xmlns:a16="http://schemas.microsoft.com/office/drawing/2014/main" val="2213441138"/>
                    </a:ext>
                  </a:extLst>
                </a:gridCol>
                <a:gridCol w="405938">
                  <a:extLst>
                    <a:ext uri="{9D8B030D-6E8A-4147-A177-3AD203B41FA5}">
                      <a16:colId xmlns:a16="http://schemas.microsoft.com/office/drawing/2014/main" val="3071322326"/>
                    </a:ext>
                  </a:extLst>
                </a:gridCol>
              </a:tblGrid>
              <a:tr h="405938">
                <a:tc>
                  <a:txBody>
                    <a:bodyPr/>
                    <a:lstStyle/>
                    <a:p>
                      <a:pPr algn="ctr" fontAlgn="ctr"/>
                      <a:r>
                        <a:rPr lang="en-ID" sz="1100" b="0" u="none" strike="noStrike">
                          <a:solidFill>
                            <a:schemeClr val="tx2"/>
                          </a:solidFill>
                          <a:effectLst/>
                        </a:rPr>
                        <a:t>190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178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190</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4002628250"/>
                  </a:ext>
                </a:extLst>
              </a:tr>
              <a:tr h="405938">
                <a:tc>
                  <a:txBody>
                    <a:bodyPr/>
                    <a:lstStyle/>
                    <a:p>
                      <a:pPr algn="ctr" fontAlgn="ctr"/>
                      <a:r>
                        <a:rPr lang="en-ID" sz="1100" b="0" u="none" strike="noStrike">
                          <a:solidFill>
                            <a:schemeClr val="tx2"/>
                          </a:solidFill>
                          <a:effectLst/>
                        </a:rPr>
                        <a:t>196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178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143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159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178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192</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2239777162"/>
                  </a:ext>
                </a:extLst>
              </a:tr>
              <a:tr h="405938">
                <a:tc>
                  <a:txBody>
                    <a:bodyPr/>
                    <a:lstStyle/>
                    <a:p>
                      <a:pPr algn="ctr" fontAlgn="ctr"/>
                      <a:r>
                        <a:rPr lang="en-ID" sz="1100" b="0" u="none" strike="noStrike">
                          <a:solidFill>
                            <a:schemeClr val="tx2"/>
                          </a:solidFill>
                          <a:effectLst/>
                        </a:rPr>
                        <a:t>200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164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150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117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88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107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113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92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139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183</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1633846287"/>
                  </a:ext>
                </a:extLst>
              </a:tr>
              <a:tr h="405938">
                <a:tc>
                  <a:txBody>
                    <a:bodyPr/>
                    <a:lstStyle/>
                    <a:p>
                      <a:pPr algn="ctr" fontAlgn="ctr"/>
                      <a:r>
                        <a:rPr lang="en-ID" sz="1100" b="0" u="none" strike="noStrike">
                          <a:solidFill>
                            <a:schemeClr val="tx2"/>
                          </a:solidFill>
                          <a:effectLst/>
                        </a:rPr>
                        <a:t>177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120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71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65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139</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2450886088"/>
                  </a:ext>
                </a:extLst>
              </a:tr>
              <a:tr h="405938">
                <a:tc>
                  <a:txBody>
                    <a:bodyPr/>
                    <a:lstStyle/>
                    <a:p>
                      <a:pPr algn="ctr" fontAlgn="ctr"/>
                      <a:r>
                        <a:rPr lang="en-ID" sz="1100" b="0" u="none" strike="noStrike">
                          <a:solidFill>
                            <a:schemeClr val="tx2"/>
                          </a:solidFill>
                          <a:effectLst/>
                        </a:rPr>
                        <a:t>179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108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39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123</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820589520"/>
                  </a:ext>
                </a:extLst>
              </a:tr>
              <a:tr h="405938">
                <a:tc>
                  <a:txBody>
                    <a:bodyPr/>
                    <a:lstStyle/>
                    <a:p>
                      <a:pPr algn="ctr" fontAlgn="ctr"/>
                      <a:r>
                        <a:rPr lang="en-ID" sz="1100" b="0" u="none" strike="noStrike">
                          <a:solidFill>
                            <a:schemeClr val="tx2"/>
                          </a:solidFill>
                          <a:effectLst/>
                        </a:rPr>
                        <a:t>144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39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56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49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60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106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168</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3781146313"/>
                  </a:ext>
                </a:extLst>
              </a:tr>
              <a:tr h="405938">
                <a:tc>
                  <a:txBody>
                    <a:bodyPr/>
                    <a:lstStyle/>
                    <a:p>
                      <a:pPr algn="ctr" fontAlgn="ctr"/>
                      <a:r>
                        <a:rPr lang="en-ID" sz="1100" b="0" u="none" strike="noStrike">
                          <a:solidFill>
                            <a:schemeClr val="tx2"/>
                          </a:solidFill>
                          <a:effectLst/>
                        </a:rPr>
                        <a:t>176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100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73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72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64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78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95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103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166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192</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4057543997"/>
                  </a:ext>
                </a:extLst>
              </a:tr>
              <a:tr h="405938">
                <a:tc>
                  <a:txBody>
                    <a:bodyPr/>
                    <a:lstStyle/>
                    <a:p>
                      <a:pPr algn="ctr" fontAlgn="ctr"/>
                      <a:r>
                        <a:rPr lang="en-ID" sz="1100" b="0" u="none" strike="noStrike">
                          <a:solidFill>
                            <a:schemeClr val="tx2"/>
                          </a:solidFill>
                          <a:effectLst/>
                        </a:rPr>
                        <a:t>201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171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183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195</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193</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3909957337"/>
                  </a:ext>
                </a:extLst>
              </a:tr>
              <a:tr h="405938">
                <a:tc>
                  <a:txBody>
                    <a:bodyPr/>
                    <a:lstStyle/>
                    <a:p>
                      <a:pPr algn="ctr" fontAlgn="ctr"/>
                      <a:r>
                        <a:rPr lang="en-ID" sz="1100" b="0" u="none" strike="noStrike">
                          <a:solidFill>
                            <a:schemeClr val="tx2"/>
                          </a:solidFill>
                          <a:effectLst/>
                        </a:rPr>
                        <a:t>204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212</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208</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207</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201</a:t>
                      </a:r>
                      <a:endParaRPr lang="en-ID" sz="1100" b="0" i="0" u="none" strike="noStrike">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4135371873"/>
                  </a:ext>
                </a:extLst>
              </a:tr>
              <a:tr h="405938">
                <a:tc>
                  <a:txBody>
                    <a:bodyPr/>
                    <a:lstStyle/>
                    <a:p>
                      <a:pPr algn="ctr" fontAlgn="ctr"/>
                      <a:r>
                        <a:rPr lang="en-ID" sz="1100" b="0" u="none" strike="noStrike">
                          <a:solidFill>
                            <a:schemeClr val="tx2"/>
                          </a:solidFill>
                          <a:effectLst/>
                        </a:rPr>
                        <a:t>206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214</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216</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213</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211</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210</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a:solidFill>
                            <a:schemeClr val="tx2"/>
                          </a:solidFill>
                          <a:effectLst/>
                        </a:rPr>
                        <a:t>209</a:t>
                      </a:r>
                      <a:endParaRPr lang="en-ID" sz="1100" b="0" i="0" u="none" strike="noStrike">
                        <a:solidFill>
                          <a:schemeClr val="tx2"/>
                        </a:solidFill>
                        <a:effectLst/>
                        <a:latin typeface="Times New Roman" panose="02020603050405020304" pitchFamily="18" charset="0"/>
                      </a:endParaRPr>
                    </a:p>
                  </a:txBody>
                  <a:tcPr marL="10148" marR="10148" marT="10148" marB="0" anchor="ctr"/>
                </a:tc>
                <a:tc>
                  <a:txBody>
                    <a:bodyPr/>
                    <a:lstStyle/>
                    <a:p>
                      <a:pPr algn="ctr" fontAlgn="ctr"/>
                      <a:r>
                        <a:rPr lang="en-ID" sz="1100" b="0" u="none" strike="noStrike" dirty="0">
                          <a:solidFill>
                            <a:schemeClr val="tx2"/>
                          </a:solidFill>
                          <a:effectLst/>
                        </a:rPr>
                        <a:t>209</a:t>
                      </a:r>
                      <a:endParaRPr lang="en-ID" sz="1100" b="0" i="0" u="none" strike="noStrike" dirty="0">
                        <a:solidFill>
                          <a:schemeClr val="tx2"/>
                        </a:solidFill>
                        <a:effectLst/>
                        <a:latin typeface="Times New Roman" panose="02020603050405020304" pitchFamily="18" charset="0"/>
                      </a:endParaRPr>
                    </a:p>
                  </a:txBody>
                  <a:tcPr marL="10148" marR="10148" marT="10148" marB="0" anchor="ctr"/>
                </a:tc>
                <a:extLst>
                  <a:ext uri="{0D108BD9-81ED-4DB2-BD59-A6C34878D82A}">
                    <a16:rowId xmlns:a16="http://schemas.microsoft.com/office/drawing/2014/main" val="1824202764"/>
                  </a:ext>
                </a:extLst>
              </a:tr>
            </a:tbl>
          </a:graphicData>
        </a:graphic>
      </p:graphicFrame>
      <p:graphicFrame>
        <p:nvGraphicFramePr>
          <p:cNvPr id="88" name="Green">
            <a:extLst>
              <a:ext uri="{FF2B5EF4-FFF2-40B4-BE49-F238E27FC236}">
                <a16:creationId xmlns:a16="http://schemas.microsoft.com/office/drawing/2014/main" id="{71484FA1-620D-440D-94DD-F7EAC5A22B89}"/>
              </a:ext>
            </a:extLst>
          </p:cNvPr>
          <p:cNvGraphicFramePr>
            <a:graphicFrameLocks noGrp="1"/>
          </p:cNvGraphicFramePr>
          <p:nvPr>
            <p:extLst>
              <p:ext uri="{D42A27DB-BD31-4B8C-83A1-F6EECF244321}">
                <p14:modId xmlns:p14="http://schemas.microsoft.com/office/powerpoint/2010/main" val="1026899547"/>
              </p:ext>
            </p:extLst>
          </p:nvPr>
        </p:nvGraphicFramePr>
        <p:xfrm>
          <a:off x="3796528" y="1976397"/>
          <a:ext cx="4059380" cy="4059380"/>
        </p:xfrm>
        <a:graphic>
          <a:graphicData uri="http://schemas.openxmlformats.org/drawingml/2006/table">
            <a:tbl>
              <a:tblPr>
                <a:tableStyleId>{3C2FFA5D-87B4-456A-9821-1D502468CF0F}</a:tableStyleId>
              </a:tblPr>
              <a:tblGrid>
                <a:gridCol w="405938">
                  <a:extLst>
                    <a:ext uri="{9D8B030D-6E8A-4147-A177-3AD203B41FA5}">
                      <a16:colId xmlns:a16="http://schemas.microsoft.com/office/drawing/2014/main" val="3895404255"/>
                    </a:ext>
                  </a:extLst>
                </a:gridCol>
                <a:gridCol w="405938">
                  <a:extLst>
                    <a:ext uri="{9D8B030D-6E8A-4147-A177-3AD203B41FA5}">
                      <a16:colId xmlns:a16="http://schemas.microsoft.com/office/drawing/2014/main" val="1382236070"/>
                    </a:ext>
                  </a:extLst>
                </a:gridCol>
                <a:gridCol w="405938">
                  <a:extLst>
                    <a:ext uri="{9D8B030D-6E8A-4147-A177-3AD203B41FA5}">
                      <a16:colId xmlns:a16="http://schemas.microsoft.com/office/drawing/2014/main" val="3577949257"/>
                    </a:ext>
                  </a:extLst>
                </a:gridCol>
                <a:gridCol w="405938">
                  <a:extLst>
                    <a:ext uri="{9D8B030D-6E8A-4147-A177-3AD203B41FA5}">
                      <a16:colId xmlns:a16="http://schemas.microsoft.com/office/drawing/2014/main" val="1451257544"/>
                    </a:ext>
                  </a:extLst>
                </a:gridCol>
                <a:gridCol w="405938">
                  <a:extLst>
                    <a:ext uri="{9D8B030D-6E8A-4147-A177-3AD203B41FA5}">
                      <a16:colId xmlns:a16="http://schemas.microsoft.com/office/drawing/2014/main" val="3198922376"/>
                    </a:ext>
                  </a:extLst>
                </a:gridCol>
                <a:gridCol w="405938">
                  <a:extLst>
                    <a:ext uri="{9D8B030D-6E8A-4147-A177-3AD203B41FA5}">
                      <a16:colId xmlns:a16="http://schemas.microsoft.com/office/drawing/2014/main" val="1662644207"/>
                    </a:ext>
                  </a:extLst>
                </a:gridCol>
                <a:gridCol w="405938">
                  <a:extLst>
                    <a:ext uri="{9D8B030D-6E8A-4147-A177-3AD203B41FA5}">
                      <a16:colId xmlns:a16="http://schemas.microsoft.com/office/drawing/2014/main" val="3055241871"/>
                    </a:ext>
                  </a:extLst>
                </a:gridCol>
                <a:gridCol w="405938">
                  <a:extLst>
                    <a:ext uri="{9D8B030D-6E8A-4147-A177-3AD203B41FA5}">
                      <a16:colId xmlns:a16="http://schemas.microsoft.com/office/drawing/2014/main" val="135741948"/>
                    </a:ext>
                  </a:extLst>
                </a:gridCol>
                <a:gridCol w="405938">
                  <a:extLst>
                    <a:ext uri="{9D8B030D-6E8A-4147-A177-3AD203B41FA5}">
                      <a16:colId xmlns:a16="http://schemas.microsoft.com/office/drawing/2014/main" val="2213441138"/>
                    </a:ext>
                  </a:extLst>
                </a:gridCol>
                <a:gridCol w="405938">
                  <a:extLst>
                    <a:ext uri="{9D8B030D-6E8A-4147-A177-3AD203B41FA5}">
                      <a16:colId xmlns:a16="http://schemas.microsoft.com/office/drawing/2014/main" val="3071322326"/>
                    </a:ext>
                  </a:extLst>
                </a:gridCol>
              </a:tblGrid>
              <a:tr h="405938">
                <a:tc>
                  <a:txBody>
                    <a:bodyPr/>
                    <a:lstStyle/>
                    <a:p>
                      <a:pPr algn="ctr" fontAlgn="ctr"/>
                      <a:r>
                        <a:rPr lang="en-ID" sz="1100" b="0" u="none" strike="noStrike">
                          <a:solidFill>
                            <a:srgbClr val="000000"/>
                          </a:solidFill>
                          <a:effectLst/>
                        </a:rPr>
                        <a:t>159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175</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002628250"/>
                  </a:ext>
                </a:extLst>
              </a:tr>
              <a:tr h="405938">
                <a:tc>
                  <a:txBody>
                    <a:bodyPr/>
                    <a:lstStyle/>
                    <a:p>
                      <a:pPr algn="ctr" fontAlgn="ctr"/>
                      <a:r>
                        <a:rPr lang="en-ID" sz="1100" b="0" u="none" strike="noStrike">
                          <a:solidFill>
                            <a:srgbClr val="000000"/>
                          </a:solidFill>
                          <a:effectLst/>
                        </a:rPr>
                        <a:t>166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142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179</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239777162"/>
                  </a:ext>
                </a:extLst>
              </a:tr>
              <a:tr h="405938">
                <a:tc>
                  <a:txBody>
                    <a:bodyPr/>
                    <a:lstStyle/>
                    <a:p>
                      <a:pPr algn="ctr" fontAlgn="ctr"/>
                      <a:r>
                        <a:rPr lang="en-ID" sz="1100" b="0" u="none" strike="noStrike">
                          <a:solidFill>
                            <a:srgbClr val="000000"/>
                          </a:solidFill>
                          <a:effectLst/>
                        </a:rPr>
                        <a:t>172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139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170</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633846287"/>
                  </a:ext>
                </a:extLst>
              </a:tr>
              <a:tr h="405938">
                <a:tc>
                  <a:txBody>
                    <a:bodyPr/>
                    <a:lstStyle/>
                    <a:p>
                      <a:pPr algn="ctr" fontAlgn="ctr"/>
                      <a:r>
                        <a:rPr lang="en-ID" sz="1100" b="0" u="none" strike="noStrike">
                          <a:solidFill>
                            <a:srgbClr val="000000"/>
                          </a:solidFill>
                          <a:effectLst/>
                        </a:rPr>
                        <a:t>151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56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50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125</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450886088"/>
                  </a:ext>
                </a:extLst>
              </a:tr>
              <a:tr h="405938">
                <a:tc>
                  <a:txBody>
                    <a:bodyPr/>
                    <a:lstStyle/>
                    <a:p>
                      <a:pPr algn="ctr" fontAlgn="ctr"/>
                      <a:r>
                        <a:rPr lang="en-ID" sz="1100" b="0" u="none" strike="noStrike">
                          <a:solidFill>
                            <a:srgbClr val="000000"/>
                          </a:solidFill>
                          <a:effectLst/>
                        </a:rPr>
                        <a:t>154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111</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820589520"/>
                  </a:ext>
                </a:extLst>
              </a:tr>
              <a:tr h="405938">
                <a:tc>
                  <a:txBody>
                    <a:bodyPr/>
                    <a:lstStyle/>
                    <a:p>
                      <a:pPr algn="ctr" fontAlgn="ctr"/>
                      <a:r>
                        <a:rPr lang="en-ID" sz="1100" b="0" u="none" strike="noStrike">
                          <a:solidFill>
                            <a:srgbClr val="000000"/>
                          </a:solidFill>
                          <a:effectLst/>
                        </a:rPr>
                        <a:t>120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36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153</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781146313"/>
                  </a:ext>
                </a:extLst>
              </a:tr>
              <a:tr h="405938">
                <a:tc>
                  <a:txBody>
                    <a:bodyPr/>
                    <a:lstStyle/>
                    <a:p>
                      <a:pPr algn="ctr" fontAlgn="ctr"/>
                      <a:r>
                        <a:rPr lang="en-ID" sz="1100" b="0" u="none" strike="noStrike">
                          <a:solidFill>
                            <a:srgbClr val="000000"/>
                          </a:solidFill>
                          <a:effectLst/>
                        </a:rPr>
                        <a:t>151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177</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057543997"/>
                  </a:ext>
                </a:extLst>
              </a:tr>
              <a:tr h="405938">
                <a:tc>
                  <a:txBody>
                    <a:bodyPr/>
                    <a:lstStyle/>
                    <a:p>
                      <a:pPr algn="ctr" fontAlgn="ctr"/>
                      <a:r>
                        <a:rPr lang="en-ID" sz="1100" b="0" u="none" strike="noStrike">
                          <a:solidFill>
                            <a:srgbClr val="000000"/>
                          </a:solidFill>
                          <a:effectLst/>
                        </a:rPr>
                        <a:t>173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146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174</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909957337"/>
                  </a:ext>
                </a:extLst>
              </a:tr>
              <a:tr h="405938">
                <a:tc>
                  <a:txBody>
                    <a:bodyPr/>
                    <a:lstStyle/>
                    <a:p>
                      <a:pPr algn="ctr" fontAlgn="ctr"/>
                      <a:r>
                        <a:rPr lang="en-ID" sz="1100" b="0" u="none" strike="noStrike">
                          <a:solidFill>
                            <a:srgbClr val="000000"/>
                          </a:solidFill>
                          <a:effectLst/>
                        </a:rPr>
                        <a:t>172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178</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135371873"/>
                  </a:ext>
                </a:extLst>
              </a:tr>
              <a:tr h="405938">
                <a:tc>
                  <a:txBody>
                    <a:bodyPr/>
                    <a:lstStyle/>
                    <a:p>
                      <a:pPr algn="ctr" fontAlgn="ctr"/>
                      <a:r>
                        <a:rPr lang="en-ID" sz="1100" b="0" u="none" strike="noStrike">
                          <a:solidFill>
                            <a:srgbClr val="000000"/>
                          </a:solidFill>
                          <a:effectLst/>
                        </a:rPr>
                        <a:t>174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dirty="0">
                          <a:solidFill>
                            <a:srgbClr val="000000"/>
                          </a:solidFill>
                          <a:effectLst/>
                        </a:rPr>
                        <a:t>182</a:t>
                      </a:r>
                      <a:endParaRPr lang="en-ID" sz="11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824202764"/>
                  </a:ext>
                </a:extLst>
              </a:tr>
            </a:tbl>
          </a:graphicData>
        </a:graphic>
      </p:graphicFrame>
      <p:graphicFrame>
        <p:nvGraphicFramePr>
          <p:cNvPr id="89" name="Blue">
            <a:extLst>
              <a:ext uri="{FF2B5EF4-FFF2-40B4-BE49-F238E27FC236}">
                <a16:creationId xmlns:a16="http://schemas.microsoft.com/office/drawing/2014/main" id="{03FF4E0E-7CF6-428D-B65D-E57BFBA33166}"/>
              </a:ext>
            </a:extLst>
          </p:cNvPr>
          <p:cNvGraphicFramePr>
            <a:graphicFrameLocks noGrp="1"/>
          </p:cNvGraphicFramePr>
          <p:nvPr>
            <p:extLst>
              <p:ext uri="{D42A27DB-BD31-4B8C-83A1-F6EECF244321}">
                <p14:modId xmlns:p14="http://schemas.microsoft.com/office/powerpoint/2010/main" val="286861058"/>
              </p:ext>
            </p:extLst>
          </p:nvPr>
        </p:nvGraphicFramePr>
        <p:xfrm>
          <a:off x="4026554" y="1750548"/>
          <a:ext cx="4059380" cy="4059380"/>
        </p:xfrm>
        <a:graphic>
          <a:graphicData uri="http://schemas.openxmlformats.org/drawingml/2006/table">
            <a:tbl>
              <a:tblPr>
                <a:tableStyleId>{284E427A-3D55-4303-BF80-6455036E1DE7}</a:tableStyleId>
              </a:tblPr>
              <a:tblGrid>
                <a:gridCol w="405938">
                  <a:extLst>
                    <a:ext uri="{9D8B030D-6E8A-4147-A177-3AD203B41FA5}">
                      <a16:colId xmlns:a16="http://schemas.microsoft.com/office/drawing/2014/main" val="3895404255"/>
                    </a:ext>
                  </a:extLst>
                </a:gridCol>
                <a:gridCol w="405938">
                  <a:extLst>
                    <a:ext uri="{9D8B030D-6E8A-4147-A177-3AD203B41FA5}">
                      <a16:colId xmlns:a16="http://schemas.microsoft.com/office/drawing/2014/main" val="1382236070"/>
                    </a:ext>
                  </a:extLst>
                </a:gridCol>
                <a:gridCol w="405938">
                  <a:extLst>
                    <a:ext uri="{9D8B030D-6E8A-4147-A177-3AD203B41FA5}">
                      <a16:colId xmlns:a16="http://schemas.microsoft.com/office/drawing/2014/main" val="3577949257"/>
                    </a:ext>
                  </a:extLst>
                </a:gridCol>
                <a:gridCol w="405938">
                  <a:extLst>
                    <a:ext uri="{9D8B030D-6E8A-4147-A177-3AD203B41FA5}">
                      <a16:colId xmlns:a16="http://schemas.microsoft.com/office/drawing/2014/main" val="1451257544"/>
                    </a:ext>
                  </a:extLst>
                </a:gridCol>
                <a:gridCol w="405938">
                  <a:extLst>
                    <a:ext uri="{9D8B030D-6E8A-4147-A177-3AD203B41FA5}">
                      <a16:colId xmlns:a16="http://schemas.microsoft.com/office/drawing/2014/main" val="3198922376"/>
                    </a:ext>
                  </a:extLst>
                </a:gridCol>
                <a:gridCol w="405938">
                  <a:extLst>
                    <a:ext uri="{9D8B030D-6E8A-4147-A177-3AD203B41FA5}">
                      <a16:colId xmlns:a16="http://schemas.microsoft.com/office/drawing/2014/main" val="1662644207"/>
                    </a:ext>
                  </a:extLst>
                </a:gridCol>
                <a:gridCol w="405938">
                  <a:extLst>
                    <a:ext uri="{9D8B030D-6E8A-4147-A177-3AD203B41FA5}">
                      <a16:colId xmlns:a16="http://schemas.microsoft.com/office/drawing/2014/main" val="3055241871"/>
                    </a:ext>
                  </a:extLst>
                </a:gridCol>
                <a:gridCol w="405938">
                  <a:extLst>
                    <a:ext uri="{9D8B030D-6E8A-4147-A177-3AD203B41FA5}">
                      <a16:colId xmlns:a16="http://schemas.microsoft.com/office/drawing/2014/main" val="135741948"/>
                    </a:ext>
                  </a:extLst>
                </a:gridCol>
                <a:gridCol w="405938">
                  <a:extLst>
                    <a:ext uri="{9D8B030D-6E8A-4147-A177-3AD203B41FA5}">
                      <a16:colId xmlns:a16="http://schemas.microsoft.com/office/drawing/2014/main" val="2213441138"/>
                    </a:ext>
                  </a:extLst>
                </a:gridCol>
                <a:gridCol w="405938">
                  <a:extLst>
                    <a:ext uri="{9D8B030D-6E8A-4147-A177-3AD203B41FA5}">
                      <a16:colId xmlns:a16="http://schemas.microsoft.com/office/drawing/2014/main" val="3071322326"/>
                    </a:ext>
                  </a:extLst>
                </a:gridCol>
              </a:tblGrid>
              <a:tr h="405938">
                <a:tc>
                  <a:txBody>
                    <a:bodyPr/>
                    <a:lstStyle/>
                    <a:p>
                      <a:pPr algn="ctr" fontAlgn="ctr"/>
                      <a:r>
                        <a:rPr lang="en-ID" sz="1100" b="0" u="none" strike="noStrike">
                          <a:solidFill>
                            <a:srgbClr val="000000"/>
                          </a:solidFill>
                          <a:effectLst/>
                        </a:rPr>
                        <a:t>192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196</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002628250"/>
                  </a:ext>
                </a:extLst>
              </a:tr>
              <a:tr h="405938">
                <a:tc>
                  <a:txBody>
                    <a:bodyPr/>
                    <a:lstStyle/>
                    <a:p>
                      <a:pPr algn="ctr" fontAlgn="ctr"/>
                      <a:r>
                        <a:rPr lang="en-ID" sz="1100" b="0" u="none" strike="noStrike">
                          <a:solidFill>
                            <a:srgbClr val="000000"/>
                          </a:solidFill>
                          <a:effectLst/>
                        </a:rPr>
                        <a:t>201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201</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239777162"/>
                  </a:ext>
                </a:extLst>
              </a:tr>
              <a:tr h="405938">
                <a:tc>
                  <a:txBody>
                    <a:bodyPr/>
                    <a:lstStyle/>
                    <a:p>
                      <a:pPr algn="ctr" fontAlgn="ctr"/>
                      <a:r>
                        <a:rPr lang="en-ID" sz="1100" b="0" u="none" strike="noStrike">
                          <a:solidFill>
                            <a:srgbClr val="000000"/>
                          </a:solidFill>
                          <a:effectLst/>
                        </a:rPr>
                        <a:t>208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160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102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106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196</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633846287"/>
                  </a:ext>
                </a:extLst>
              </a:tr>
              <a:tr h="405938">
                <a:tc>
                  <a:txBody>
                    <a:bodyPr/>
                    <a:lstStyle/>
                    <a:p>
                      <a:pPr algn="ctr" fontAlgn="ctr"/>
                      <a:r>
                        <a:rPr lang="en-ID" sz="1100" b="0" u="none" strike="noStrike">
                          <a:solidFill>
                            <a:srgbClr val="000000"/>
                          </a:solidFill>
                          <a:effectLst/>
                        </a:rPr>
                        <a:t>187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131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153</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450886088"/>
                  </a:ext>
                </a:extLst>
              </a:tr>
              <a:tr h="405938">
                <a:tc>
                  <a:txBody>
                    <a:bodyPr/>
                    <a:lstStyle/>
                    <a:p>
                      <a:pPr algn="ctr" fontAlgn="ctr"/>
                      <a:r>
                        <a:rPr lang="en-ID" sz="1100" b="0" u="none" strike="noStrike">
                          <a:solidFill>
                            <a:srgbClr val="000000"/>
                          </a:solidFill>
                          <a:effectLst/>
                        </a:rPr>
                        <a:t>192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56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41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141</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820589520"/>
                  </a:ext>
                </a:extLst>
              </a:tr>
              <a:tr h="405938">
                <a:tc>
                  <a:txBody>
                    <a:bodyPr/>
                    <a:lstStyle/>
                    <a:p>
                      <a:pPr algn="ctr" fontAlgn="ctr"/>
                      <a:r>
                        <a:rPr lang="en-ID" sz="1100" b="0" u="none" strike="noStrike">
                          <a:solidFill>
                            <a:srgbClr val="000000"/>
                          </a:solidFill>
                          <a:effectLst/>
                        </a:rPr>
                        <a:t>155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52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68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123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184</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781146313"/>
                  </a:ext>
                </a:extLst>
              </a:tr>
              <a:tr h="405938">
                <a:tc>
                  <a:txBody>
                    <a:bodyPr/>
                    <a:lstStyle/>
                    <a:p>
                      <a:pPr algn="ctr" fontAlgn="ctr"/>
                      <a:r>
                        <a:rPr lang="en-ID" sz="1100" b="0" u="none" strike="noStrike">
                          <a:solidFill>
                            <a:srgbClr val="000000"/>
                          </a:solidFill>
                          <a:effectLst/>
                        </a:rPr>
                        <a:t>185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109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81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75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91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110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118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057543997"/>
                  </a:ext>
                </a:extLst>
              </a:tr>
              <a:tr h="405938">
                <a:tc>
                  <a:txBody>
                    <a:bodyPr/>
                    <a:lstStyle/>
                    <a:p>
                      <a:pPr algn="ctr" fontAlgn="ctr"/>
                      <a:r>
                        <a:rPr lang="en-ID" sz="1100" b="0" u="none" strike="noStrike">
                          <a:solidFill>
                            <a:srgbClr val="000000"/>
                          </a:solidFill>
                          <a:effectLst/>
                        </a:rPr>
                        <a:t>202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174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189</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201</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909957337"/>
                  </a:ext>
                </a:extLst>
              </a:tr>
              <a:tr h="405938">
                <a:tc>
                  <a:txBody>
                    <a:bodyPr/>
                    <a:lstStyle/>
                    <a:p>
                      <a:pPr algn="ctr" fontAlgn="ctr"/>
                      <a:r>
                        <a:rPr lang="en-ID" sz="1100" b="0" u="none" strike="noStrike">
                          <a:solidFill>
                            <a:srgbClr val="000000"/>
                          </a:solidFill>
                          <a:effectLst/>
                        </a:rPr>
                        <a:t>196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201</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206</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207</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204</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200</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200</a:t>
                      </a:r>
                      <a:endParaRPr lang="en-ID" sz="11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135371873"/>
                  </a:ext>
                </a:extLst>
              </a:tr>
              <a:tr h="405938">
                <a:tc>
                  <a:txBody>
                    <a:bodyPr/>
                    <a:lstStyle/>
                    <a:p>
                      <a:pPr algn="ctr" fontAlgn="ctr"/>
                      <a:r>
                        <a:rPr lang="en-ID" sz="1100" b="0" u="none" strike="noStrike">
                          <a:solidFill>
                            <a:srgbClr val="000000"/>
                          </a:solidFill>
                          <a:effectLst/>
                        </a:rPr>
                        <a:t>193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198</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205</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203</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a:solidFill>
                            <a:srgbClr val="000000"/>
                          </a:solidFill>
                          <a:effectLst/>
                        </a:rPr>
                        <a:t>202</a:t>
                      </a:r>
                      <a:endParaRPr lang="en-ID" sz="11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ID" sz="1100" b="0" u="none" strike="noStrike" dirty="0">
                          <a:solidFill>
                            <a:srgbClr val="000000"/>
                          </a:solidFill>
                          <a:effectLst/>
                        </a:rPr>
                        <a:t>202</a:t>
                      </a:r>
                      <a:endParaRPr lang="en-ID" sz="11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824202764"/>
                  </a:ext>
                </a:extLst>
              </a:tr>
            </a:tbl>
          </a:graphicData>
        </a:graphic>
      </p:graphicFrame>
      <mc:AlternateContent xmlns:mc="http://schemas.openxmlformats.org/markup-compatibility/2006" xmlns:a14="http://schemas.microsoft.com/office/drawing/2010/main">
        <mc:Choice Requires="a14">
          <p:sp>
            <p:nvSpPr>
              <p:cNvPr id="90" name="640x640x3">
                <a:extLst>
                  <a:ext uri="{FF2B5EF4-FFF2-40B4-BE49-F238E27FC236}">
                    <a16:creationId xmlns:a16="http://schemas.microsoft.com/office/drawing/2014/main" id="{5CE780C9-956C-4B45-BA6C-30968BC6C557}"/>
                  </a:ext>
                </a:extLst>
              </p:cNvPr>
              <p:cNvSpPr txBox="1"/>
              <p:nvPr/>
            </p:nvSpPr>
            <p:spPr>
              <a:xfrm>
                <a:off x="4164984" y="6447809"/>
                <a:ext cx="3322467" cy="58477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640</m:t>
                      </m:r>
                      <m:r>
                        <a:rPr lang="en-US" b="0" i="1" smtClean="0">
                          <a:latin typeface="Cambria Math" panose="02040503050406030204" pitchFamily="18" charset="0"/>
                        </a:rPr>
                        <m:t>×640×3</m:t>
                      </m:r>
                    </m:oMath>
                  </m:oMathPara>
                </a14:m>
                <a:endParaRPr lang="en-ID"/>
              </a:p>
            </p:txBody>
          </p:sp>
        </mc:Choice>
        <mc:Fallback xmlns="">
          <p:sp>
            <p:nvSpPr>
              <p:cNvPr id="90" name="640x640x3">
                <a:extLst>
                  <a:ext uri="{FF2B5EF4-FFF2-40B4-BE49-F238E27FC236}">
                    <a16:creationId xmlns:a16="http://schemas.microsoft.com/office/drawing/2014/main" id="{5CE780C9-956C-4B45-BA6C-30968BC6C557}"/>
                  </a:ext>
                </a:extLst>
              </p:cNvPr>
              <p:cNvSpPr txBox="1">
                <a:spLocks noRot="1" noChangeAspect="1" noMove="1" noResize="1" noEditPoints="1" noAdjustHandles="1" noChangeArrowheads="1" noChangeShapeType="1" noTextEdit="1"/>
              </p:cNvSpPr>
              <p:nvPr/>
            </p:nvSpPr>
            <p:spPr>
              <a:xfrm>
                <a:off x="4164984" y="6447809"/>
                <a:ext cx="3322467" cy="584775"/>
              </a:xfrm>
              <a:prstGeom prst="rect">
                <a:avLst/>
              </a:prstGeom>
              <a:blipFill>
                <a:blip r:embed="rId3"/>
                <a:stretch>
                  <a:fillRect/>
                </a:stretch>
              </a:blipFill>
            </p:spPr>
            <p:txBody>
              <a:bodyPr/>
              <a:lstStyle/>
              <a:p>
                <a:r>
                  <a:rPr lang="en-ID">
                    <a:noFill/>
                  </a:rPr>
                  <a:t> </a:t>
                </a:r>
              </a:p>
            </p:txBody>
          </p:sp>
        </mc:Fallback>
      </mc:AlternateContent>
      <p:grpSp>
        <p:nvGrpSpPr>
          <p:cNvPr id="91" name="CBS Architecture">
            <a:extLst>
              <a:ext uri="{FF2B5EF4-FFF2-40B4-BE49-F238E27FC236}">
                <a16:creationId xmlns:a16="http://schemas.microsoft.com/office/drawing/2014/main" id="{4AEDE798-DB1C-4F0D-9065-C278E42F926F}"/>
              </a:ext>
            </a:extLst>
          </p:cNvPr>
          <p:cNvGrpSpPr/>
          <p:nvPr/>
        </p:nvGrpSpPr>
        <p:grpSpPr>
          <a:xfrm>
            <a:off x="2494158" y="1901219"/>
            <a:ext cx="6481353" cy="2612827"/>
            <a:chOff x="2494158" y="2598125"/>
            <a:chExt cx="6481353" cy="2612827"/>
          </a:xfrm>
        </p:grpSpPr>
        <p:grpSp>
          <p:nvGrpSpPr>
            <p:cNvPr id="92" name="Group 91">
              <a:extLst>
                <a:ext uri="{FF2B5EF4-FFF2-40B4-BE49-F238E27FC236}">
                  <a16:creationId xmlns:a16="http://schemas.microsoft.com/office/drawing/2014/main" id="{FCC8B7F1-A6D7-4493-B2C3-28B17768518E}"/>
                </a:ext>
              </a:extLst>
            </p:cNvPr>
            <p:cNvGrpSpPr/>
            <p:nvPr/>
          </p:nvGrpSpPr>
          <p:grpSpPr>
            <a:xfrm>
              <a:off x="3641646" y="2598125"/>
              <a:ext cx="5333865" cy="2612827"/>
              <a:chOff x="2728694" y="2598125"/>
              <a:chExt cx="5333865" cy="2612827"/>
            </a:xfrm>
          </p:grpSpPr>
          <p:grpSp>
            <p:nvGrpSpPr>
              <p:cNvPr id="97" name="Group 96">
                <a:extLst>
                  <a:ext uri="{FF2B5EF4-FFF2-40B4-BE49-F238E27FC236}">
                    <a16:creationId xmlns:a16="http://schemas.microsoft.com/office/drawing/2014/main" id="{E3888494-0557-4457-A4F4-92AD28A233A1}"/>
                  </a:ext>
                </a:extLst>
              </p:cNvPr>
              <p:cNvGrpSpPr/>
              <p:nvPr/>
            </p:nvGrpSpPr>
            <p:grpSpPr>
              <a:xfrm>
                <a:off x="2728694" y="4518974"/>
                <a:ext cx="5333865" cy="691978"/>
                <a:chOff x="2976123" y="3561938"/>
                <a:chExt cx="5333865" cy="691978"/>
              </a:xfrm>
            </p:grpSpPr>
            <p:sp>
              <p:nvSpPr>
                <p:cNvPr id="106" name="CBS 1">
                  <a:extLst>
                    <a:ext uri="{FF2B5EF4-FFF2-40B4-BE49-F238E27FC236}">
                      <a16:creationId xmlns:a16="http://schemas.microsoft.com/office/drawing/2014/main" id="{7DFDAEA4-02DF-4164-8E69-DBF6889CE327}"/>
                    </a:ext>
                  </a:extLst>
                </p:cNvPr>
                <p:cNvSpPr/>
                <p:nvPr/>
              </p:nvSpPr>
              <p:spPr>
                <a:xfrm>
                  <a:off x="2976123" y="3561938"/>
                  <a:ext cx="1618488" cy="691978"/>
                </a:xfrm>
                <a:prstGeom prst="rect">
                  <a:avLst/>
                </a:prstGeom>
                <a:solidFill>
                  <a:schemeClr val="accent6">
                    <a:lumMod val="50000"/>
                    <a:alpha val="10000"/>
                  </a:schemeClr>
                </a:solidFill>
                <a:ln w="19050" cmpd="thinThick">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CONV (3,2)</a:t>
                  </a:r>
                  <a:endParaRPr lang="en-ID" sz="2000"/>
                </a:p>
              </p:txBody>
            </p:sp>
            <p:sp>
              <p:nvSpPr>
                <p:cNvPr id="107" name="CBS 1">
                  <a:extLst>
                    <a:ext uri="{FF2B5EF4-FFF2-40B4-BE49-F238E27FC236}">
                      <a16:creationId xmlns:a16="http://schemas.microsoft.com/office/drawing/2014/main" id="{CE2E39F3-1E94-4E36-96C0-2C2F06F93771}"/>
                    </a:ext>
                  </a:extLst>
                </p:cNvPr>
                <p:cNvSpPr/>
                <p:nvPr/>
              </p:nvSpPr>
              <p:spPr>
                <a:xfrm>
                  <a:off x="4833811" y="3561938"/>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108" name="CBS 1">
                  <a:extLst>
                    <a:ext uri="{FF2B5EF4-FFF2-40B4-BE49-F238E27FC236}">
                      <a16:creationId xmlns:a16="http://schemas.microsoft.com/office/drawing/2014/main" id="{D382E40A-5D72-4EA1-BA3A-CDFEB5D7100A}"/>
                    </a:ext>
                  </a:extLst>
                </p:cNvPr>
                <p:cNvSpPr/>
                <p:nvPr/>
              </p:nvSpPr>
              <p:spPr>
                <a:xfrm>
                  <a:off x="6691500" y="3561938"/>
                  <a:ext cx="1618488" cy="691978"/>
                </a:xfrm>
                <a:prstGeom prst="rect">
                  <a:avLst/>
                </a:prstGeom>
                <a:solidFill>
                  <a:srgbClr val="3EA3F8">
                    <a:alpha val="10000"/>
                  </a:srgbClr>
                </a:solidFill>
                <a:ln w="19050" cmpd="thinThick">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SiLU</a:t>
                  </a:r>
                  <a:endParaRPr lang="en-ID" sz="2000"/>
                </a:p>
              </p:txBody>
            </p:sp>
          </p:grpSp>
          <p:grpSp>
            <p:nvGrpSpPr>
              <p:cNvPr id="98" name="Group 97">
                <a:extLst>
                  <a:ext uri="{FF2B5EF4-FFF2-40B4-BE49-F238E27FC236}">
                    <a16:creationId xmlns:a16="http://schemas.microsoft.com/office/drawing/2014/main" id="{D147179A-7D88-4AED-9136-73427AB35B3E}"/>
                  </a:ext>
                </a:extLst>
              </p:cNvPr>
              <p:cNvGrpSpPr/>
              <p:nvPr/>
            </p:nvGrpSpPr>
            <p:grpSpPr>
              <a:xfrm>
                <a:off x="2728694" y="3562641"/>
                <a:ext cx="5333865" cy="691978"/>
                <a:chOff x="2976123" y="3561938"/>
                <a:chExt cx="5333865" cy="691978"/>
              </a:xfrm>
            </p:grpSpPr>
            <p:sp>
              <p:nvSpPr>
                <p:cNvPr id="103" name="CBS 1">
                  <a:extLst>
                    <a:ext uri="{FF2B5EF4-FFF2-40B4-BE49-F238E27FC236}">
                      <a16:creationId xmlns:a16="http://schemas.microsoft.com/office/drawing/2014/main" id="{0A134538-2D69-4C31-8581-16BC63CC801E}"/>
                    </a:ext>
                  </a:extLst>
                </p:cNvPr>
                <p:cNvSpPr/>
                <p:nvPr/>
              </p:nvSpPr>
              <p:spPr>
                <a:xfrm>
                  <a:off x="2976123" y="356193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CONV (3,1)</a:t>
                  </a:r>
                  <a:endParaRPr lang="en-ID" sz="2000"/>
                </a:p>
              </p:txBody>
            </p:sp>
            <p:sp>
              <p:nvSpPr>
                <p:cNvPr id="104" name="CBS 1">
                  <a:extLst>
                    <a:ext uri="{FF2B5EF4-FFF2-40B4-BE49-F238E27FC236}">
                      <a16:creationId xmlns:a16="http://schemas.microsoft.com/office/drawing/2014/main" id="{03DD61E5-0988-419D-BF0B-FC597CF93785}"/>
                    </a:ext>
                  </a:extLst>
                </p:cNvPr>
                <p:cNvSpPr/>
                <p:nvPr/>
              </p:nvSpPr>
              <p:spPr>
                <a:xfrm>
                  <a:off x="4833811" y="3561938"/>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105" name="CBS 1">
                  <a:extLst>
                    <a:ext uri="{FF2B5EF4-FFF2-40B4-BE49-F238E27FC236}">
                      <a16:creationId xmlns:a16="http://schemas.microsoft.com/office/drawing/2014/main" id="{AA53C4EC-8BB4-43B8-976D-B779369B81D6}"/>
                    </a:ext>
                  </a:extLst>
                </p:cNvPr>
                <p:cNvSpPr/>
                <p:nvPr/>
              </p:nvSpPr>
              <p:spPr>
                <a:xfrm>
                  <a:off x="6691500" y="3561938"/>
                  <a:ext cx="1618488" cy="691978"/>
                </a:xfrm>
                <a:prstGeom prst="rect">
                  <a:avLst/>
                </a:prstGeom>
                <a:solidFill>
                  <a:srgbClr val="3EA3F8">
                    <a:alpha val="10000"/>
                  </a:srgbClr>
                </a:solidFill>
                <a:ln w="19050" cmpd="thinThick">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SiLU</a:t>
                  </a:r>
                  <a:endParaRPr lang="en-ID" sz="2000"/>
                </a:p>
              </p:txBody>
            </p:sp>
          </p:grpSp>
          <p:grpSp>
            <p:nvGrpSpPr>
              <p:cNvPr id="99" name="Group 98">
                <a:extLst>
                  <a:ext uri="{FF2B5EF4-FFF2-40B4-BE49-F238E27FC236}">
                    <a16:creationId xmlns:a16="http://schemas.microsoft.com/office/drawing/2014/main" id="{BE9AFC1F-FFDC-4CE6-BDD2-E0D4ED118E2A}"/>
                  </a:ext>
                </a:extLst>
              </p:cNvPr>
              <p:cNvGrpSpPr/>
              <p:nvPr/>
            </p:nvGrpSpPr>
            <p:grpSpPr>
              <a:xfrm>
                <a:off x="2728694" y="2598125"/>
                <a:ext cx="5333865" cy="691978"/>
                <a:chOff x="2976123" y="3561938"/>
                <a:chExt cx="5333865" cy="691978"/>
              </a:xfrm>
            </p:grpSpPr>
            <p:sp>
              <p:nvSpPr>
                <p:cNvPr id="100" name="CBS 1">
                  <a:extLst>
                    <a:ext uri="{FF2B5EF4-FFF2-40B4-BE49-F238E27FC236}">
                      <a16:creationId xmlns:a16="http://schemas.microsoft.com/office/drawing/2014/main" id="{86C20F04-3CD3-42DC-9685-47536C918E3A}"/>
                    </a:ext>
                  </a:extLst>
                </p:cNvPr>
                <p:cNvSpPr/>
                <p:nvPr/>
              </p:nvSpPr>
              <p:spPr>
                <a:xfrm>
                  <a:off x="2976123" y="3561938"/>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CONV (1,1)</a:t>
                  </a:r>
                  <a:endParaRPr lang="en-ID" sz="2000" dirty="0"/>
                </a:p>
              </p:txBody>
            </p:sp>
            <p:sp>
              <p:nvSpPr>
                <p:cNvPr id="101" name="CBS 1">
                  <a:extLst>
                    <a:ext uri="{FF2B5EF4-FFF2-40B4-BE49-F238E27FC236}">
                      <a16:creationId xmlns:a16="http://schemas.microsoft.com/office/drawing/2014/main" id="{2DDAE6E7-0D27-4857-876A-BB0EA1894447}"/>
                    </a:ext>
                  </a:extLst>
                </p:cNvPr>
                <p:cNvSpPr/>
                <p:nvPr/>
              </p:nvSpPr>
              <p:spPr>
                <a:xfrm>
                  <a:off x="4833811" y="3561938"/>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102" name="CBS 1">
                  <a:extLst>
                    <a:ext uri="{FF2B5EF4-FFF2-40B4-BE49-F238E27FC236}">
                      <a16:creationId xmlns:a16="http://schemas.microsoft.com/office/drawing/2014/main" id="{45BFD6DE-B54F-4F10-A035-E14472B65ABD}"/>
                    </a:ext>
                  </a:extLst>
                </p:cNvPr>
                <p:cNvSpPr/>
                <p:nvPr/>
              </p:nvSpPr>
              <p:spPr>
                <a:xfrm>
                  <a:off x="6691500" y="3561938"/>
                  <a:ext cx="1618488" cy="691978"/>
                </a:xfrm>
                <a:prstGeom prst="rect">
                  <a:avLst/>
                </a:prstGeom>
                <a:solidFill>
                  <a:srgbClr val="3EA3F8">
                    <a:alpha val="10000"/>
                  </a:srgbClr>
                </a:solidFill>
                <a:ln w="19050" cmpd="thinThick">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SiLU</a:t>
                  </a:r>
                  <a:endParaRPr lang="en-ID" sz="2000"/>
                </a:p>
              </p:txBody>
            </p:sp>
          </p:grpSp>
        </p:grpSp>
        <p:grpSp>
          <p:nvGrpSpPr>
            <p:cNvPr id="93" name="Group 92">
              <a:extLst>
                <a:ext uri="{FF2B5EF4-FFF2-40B4-BE49-F238E27FC236}">
                  <a16:creationId xmlns:a16="http://schemas.microsoft.com/office/drawing/2014/main" id="{311612BE-06B4-40D8-84E8-B1EE0B9FD7B1}"/>
                </a:ext>
              </a:extLst>
            </p:cNvPr>
            <p:cNvGrpSpPr/>
            <p:nvPr/>
          </p:nvGrpSpPr>
          <p:grpSpPr>
            <a:xfrm>
              <a:off x="2494158" y="2962919"/>
              <a:ext cx="955775" cy="1897778"/>
              <a:chOff x="2494158" y="2962919"/>
              <a:chExt cx="955775" cy="1897778"/>
            </a:xfrm>
          </p:grpSpPr>
          <p:cxnSp>
            <p:nvCxnSpPr>
              <p:cNvPr id="94" name="Straight Arrow Connector 93">
                <a:extLst>
                  <a:ext uri="{FF2B5EF4-FFF2-40B4-BE49-F238E27FC236}">
                    <a16:creationId xmlns:a16="http://schemas.microsoft.com/office/drawing/2014/main" id="{9FC9D688-A56E-400A-9BA6-C22E03A410BC}"/>
                  </a:ext>
                </a:extLst>
              </p:cNvPr>
              <p:cNvCxnSpPr>
                <a:cxnSpLocks/>
              </p:cNvCxnSpPr>
              <p:nvPr/>
            </p:nvCxnSpPr>
            <p:spPr>
              <a:xfrm>
                <a:off x="2494158" y="4860697"/>
                <a:ext cx="955775" cy="0"/>
              </a:xfrm>
              <a:prstGeom prst="straightConnector1">
                <a:avLst/>
              </a:prstGeom>
              <a:ln w="76200">
                <a:solidFill>
                  <a:schemeClr val="accent1">
                    <a:lumMod val="20000"/>
                    <a:lumOff val="80000"/>
                    <a:alpha val="50196"/>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023B292-A299-407C-B307-E5D958547587}"/>
                  </a:ext>
                </a:extLst>
              </p:cNvPr>
              <p:cNvCxnSpPr>
                <a:cxnSpLocks/>
              </p:cNvCxnSpPr>
              <p:nvPr/>
            </p:nvCxnSpPr>
            <p:spPr>
              <a:xfrm>
                <a:off x="2494158" y="3939102"/>
                <a:ext cx="955775" cy="0"/>
              </a:xfrm>
              <a:prstGeom prst="straightConnector1">
                <a:avLst/>
              </a:prstGeom>
              <a:ln w="76200">
                <a:solidFill>
                  <a:schemeClr val="accent1">
                    <a:lumMod val="20000"/>
                    <a:lumOff val="80000"/>
                    <a:alpha val="50196"/>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7F1B1B2-4816-4615-8869-E729E87A3133}"/>
                  </a:ext>
                </a:extLst>
              </p:cNvPr>
              <p:cNvCxnSpPr>
                <a:cxnSpLocks/>
              </p:cNvCxnSpPr>
              <p:nvPr/>
            </p:nvCxnSpPr>
            <p:spPr>
              <a:xfrm>
                <a:off x="2494158" y="2962919"/>
                <a:ext cx="955775" cy="0"/>
              </a:xfrm>
              <a:prstGeom prst="straightConnector1">
                <a:avLst/>
              </a:prstGeom>
              <a:ln w="76200">
                <a:solidFill>
                  <a:schemeClr val="accent1">
                    <a:lumMod val="20000"/>
                    <a:lumOff val="80000"/>
                    <a:alpha val="50196"/>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grpSp>
      </p:grpSp>
      <p:pic>
        <p:nvPicPr>
          <p:cNvPr id="242" name="Convolution">
            <a:extLst>
              <a:ext uri="{FF2B5EF4-FFF2-40B4-BE49-F238E27FC236}">
                <a16:creationId xmlns:a16="http://schemas.microsoft.com/office/drawing/2014/main" id="{DE280AE6-53E1-9684-16A4-508827F62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329" y="5052861"/>
            <a:ext cx="8420379" cy="3898324"/>
          </a:xfrm>
          <a:prstGeom prst="rect">
            <a:avLst/>
          </a:prstGeom>
        </p:spPr>
      </p:pic>
      <p:sp>
        <p:nvSpPr>
          <p:cNvPr id="163" name="Conv">
            <a:extLst>
              <a:ext uri="{FF2B5EF4-FFF2-40B4-BE49-F238E27FC236}">
                <a16:creationId xmlns:a16="http://schemas.microsoft.com/office/drawing/2014/main" id="{B37C7957-E777-4600-9036-704A81EDE595}"/>
              </a:ext>
            </a:extLst>
          </p:cNvPr>
          <p:cNvSpPr txBox="1">
            <a:spLocks/>
          </p:cNvSpPr>
          <p:nvPr/>
        </p:nvSpPr>
        <p:spPr>
          <a:xfrm>
            <a:off x="9581829" y="1974037"/>
            <a:ext cx="2030505" cy="76178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CONV</a:t>
            </a:r>
            <a:endParaRPr lang="en-US" dirty="0"/>
          </a:p>
        </p:txBody>
      </p:sp>
      <mc:AlternateContent xmlns:mc="http://schemas.openxmlformats.org/markup-compatibility/2006" xmlns:a14="http://schemas.microsoft.com/office/drawing/2010/main">
        <mc:Choice Requires="a14">
          <p:sp>
            <p:nvSpPr>
              <p:cNvPr id="164" name="Rumus Conv">
                <a:extLst>
                  <a:ext uri="{FF2B5EF4-FFF2-40B4-BE49-F238E27FC236}">
                    <a16:creationId xmlns:a16="http://schemas.microsoft.com/office/drawing/2014/main" id="{E0A8301C-3526-4F49-BE71-91DDCE3B8429}"/>
                  </a:ext>
                </a:extLst>
              </p:cNvPr>
              <p:cNvSpPr txBox="1">
                <a:spLocks/>
              </p:cNvSpPr>
              <p:nvPr/>
            </p:nvSpPr>
            <p:spPr>
              <a:xfrm>
                <a:off x="9850607" y="3024534"/>
                <a:ext cx="3529130" cy="3027779"/>
              </a:xfrm>
              <a:prstGeom prst="rect">
                <a:avLst/>
              </a:prstGeom>
            </p:spPr>
            <p:txBody>
              <a:bodyPr vert="horz" lIns="163275" tIns="81638" rIns="163275" bIns="81638" rtlCol="0" anchor="t">
                <a:noAutofit/>
              </a:bodyPr>
              <a:lstStyle>
                <a:lvl1pPr marL="0" indent="0" algn="ctr" defTabSz="1632753" rtl="0" eaLnBrk="1" latinLnBrk="0" hangingPunct="1">
                  <a:spcBef>
                    <a:spcPct val="20000"/>
                  </a:spcBef>
                  <a:buFont typeface="Arial" panose="020B0604020202020204" pitchFamily="34" charset="0"/>
                  <a:buNone/>
                  <a:defRPr sz="2400" kern="1200" baseline="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14:m>
                  <m:oMathPara xmlns:m="http://schemas.openxmlformats.org/officeDocument/2006/math">
                    <m:oMathParaPr>
                      <m:jc m:val="left"/>
                    </m:oMathParaPr>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nary>
                      <m:r>
                        <a:rPr lang="en-US" sz="2800" b="0" i="1" smtClean="0">
                          <a:latin typeface="Cambria Math" panose="02040503050406030204" pitchFamily="18" charset="0"/>
                        </a:rPr>
                        <m:t>+</m:t>
                      </m:r>
                      <m:r>
                        <a:rPr lang="en-US" sz="2800" b="0" i="1" smtClean="0">
                          <a:latin typeface="Cambria Math" panose="02040503050406030204" pitchFamily="18" charset="0"/>
                        </a:rPr>
                        <m:t>𝑏</m:t>
                      </m:r>
                    </m:oMath>
                  </m:oMathPara>
                </a14:m>
                <a:endParaRPr lang="en-US" sz="2800" dirty="0"/>
              </a:p>
              <a:p>
                <a:pPr algn="l"/>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 </m:t>
                    </m:r>
                  </m:oMath>
                </a14:m>
                <a:r>
                  <a:rPr lang="en-US" sz="2000"/>
                  <a:t>feature map</a:t>
                </a:r>
                <a:endParaRPr lang="en-US" sz="2000" b="0" i="1">
                  <a:latin typeface="Cambria Math" panose="02040503050406030204" pitchFamily="18" charset="0"/>
                </a:endParaRPr>
              </a:p>
              <a:p>
                <a:pPr algn="l"/>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 </m:t>
                    </m:r>
                  </m:oMath>
                </a14:m>
                <a:r>
                  <a:rPr lang="en-US" sz="2000" dirty="0"/>
                  <a:t>filter</a:t>
                </a:r>
              </a:p>
              <a:p>
                <a:pPr algn="l"/>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 </m:t>
                    </m:r>
                  </m:oMath>
                </a14:m>
                <a:r>
                  <a:rPr lang="en-US" sz="2000" dirty="0"/>
                  <a:t>bias</a:t>
                </a:r>
              </a:p>
            </p:txBody>
          </p:sp>
        </mc:Choice>
        <mc:Fallback xmlns="">
          <p:sp>
            <p:nvSpPr>
              <p:cNvPr id="164" name="Rumus Conv">
                <a:extLst>
                  <a:ext uri="{FF2B5EF4-FFF2-40B4-BE49-F238E27FC236}">
                    <a16:creationId xmlns:a16="http://schemas.microsoft.com/office/drawing/2014/main" id="{E0A8301C-3526-4F49-BE71-91DDCE3B8429}"/>
                  </a:ext>
                </a:extLst>
              </p:cNvPr>
              <p:cNvSpPr txBox="1">
                <a:spLocks noRot="1" noChangeAspect="1" noMove="1" noResize="1" noEditPoints="1" noAdjustHandles="1" noChangeArrowheads="1" noChangeShapeType="1" noTextEdit="1"/>
              </p:cNvSpPr>
              <p:nvPr/>
            </p:nvSpPr>
            <p:spPr>
              <a:xfrm>
                <a:off x="9850607" y="3024534"/>
                <a:ext cx="3529130" cy="3027779"/>
              </a:xfrm>
              <a:prstGeom prst="rect">
                <a:avLst/>
              </a:prstGeom>
              <a:blipFill>
                <a:blip r:embed="rId5"/>
                <a:stretch>
                  <a:fillRect/>
                </a:stretch>
              </a:blipFill>
            </p:spPr>
            <p:txBody>
              <a:bodyPr/>
              <a:lstStyle/>
              <a:p>
                <a:r>
                  <a:rPr lang="en-ID">
                    <a:noFill/>
                  </a:rPr>
                  <a:t> </a:t>
                </a:r>
              </a:p>
            </p:txBody>
          </p:sp>
        </mc:Fallback>
      </mc:AlternateContent>
      <p:sp>
        <p:nvSpPr>
          <p:cNvPr id="165" name="Subtitle Conv">
            <a:extLst>
              <a:ext uri="{FF2B5EF4-FFF2-40B4-BE49-F238E27FC236}">
                <a16:creationId xmlns:a16="http://schemas.microsoft.com/office/drawing/2014/main" id="{DBD5552E-DD1D-4D94-9368-BCCC73F85AB4}"/>
              </a:ext>
            </a:extLst>
          </p:cNvPr>
          <p:cNvSpPr txBox="1">
            <a:spLocks/>
          </p:cNvSpPr>
          <p:nvPr/>
        </p:nvSpPr>
        <p:spPr>
          <a:xfrm>
            <a:off x="6833754" y="8564322"/>
            <a:ext cx="2453018" cy="509227"/>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1600"/>
              <a:t>Conv (3,1)</a:t>
            </a:r>
            <a:endParaRPr lang="en-US" sz="1600" dirty="0"/>
          </a:p>
        </p:txBody>
      </p:sp>
      <p:sp>
        <p:nvSpPr>
          <p:cNvPr id="166" name="Batch Norm">
            <a:extLst>
              <a:ext uri="{FF2B5EF4-FFF2-40B4-BE49-F238E27FC236}">
                <a16:creationId xmlns:a16="http://schemas.microsoft.com/office/drawing/2014/main" id="{81934BBF-F1D9-4B35-A92A-DF846EE5E105}"/>
              </a:ext>
            </a:extLst>
          </p:cNvPr>
          <p:cNvSpPr txBox="1">
            <a:spLocks/>
          </p:cNvSpPr>
          <p:nvPr/>
        </p:nvSpPr>
        <p:spPr>
          <a:xfrm>
            <a:off x="9576928" y="1977712"/>
            <a:ext cx="4615912" cy="76178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Batch norm</a:t>
            </a:r>
            <a:endParaRPr lang="en-US" dirty="0"/>
          </a:p>
        </p:txBody>
      </p:sp>
      <mc:AlternateContent xmlns:mc="http://schemas.openxmlformats.org/markup-compatibility/2006" xmlns:a14="http://schemas.microsoft.com/office/drawing/2010/main">
        <mc:Choice Requires="a14">
          <p:sp>
            <p:nvSpPr>
              <p:cNvPr id="167" name="Rumus Batch Norm">
                <a:extLst>
                  <a:ext uri="{FF2B5EF4-FFF2-40B4-BE49-F238E27FC236}">
                    <a16:creationId xmlns:a16="http://schemas.microsoft.com/office/drawing/2014/main" id="{9AED71AF-902D-4289-B891-2EE5F0B16D70}"/>
                  </a:ext>
                </a:extLst>
              </p:cNvPr>
              <p:cNvSpPr txBox="1"/>
              <p:nvPr/>
            </p:nvSpPr>
            <p:spPr>
              <a:xfrm>
                <a:off x="9993103" y="3101244"/>
                <a:ext cx="6724659" cy="209820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l-PL" sz="2800" i="1" smtClean="0">
                          <a:latin typeface="Cambria Math" panose="02040503050406030204" pitchFamily="18" charset="0"/>
                        </a:rPr>
                        <m:t>𝜇</m:t>
                      </m:r>
                      <m:r>
                        <a:rPr lang="pl-PL" sz="280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𝑖</m:t>
                              </m:r>
                            </m:sup>
                          </m:sSup>
                        </m:e>
                      </m:nary>
                      <m:r>
                        <m:rPr>
                          <m:lit/>
                        </m:rPr>
                        <a:rPr lang="en-US" sz="2800" b="0" i="1" smtClean="0">
                          <a:latin typeface="Cambria Math" panose="02040503050406030204" pitchFamily="18" charset="0"/>
                        </a:rPr>
                        <m:t>       </m:t>
                      </m:r>
                      <m:r>
                        <a:rPr lang="en-US" sz="2800" b="0" i="1" smtClean="0">
                          <a:latin typeface="Cambria Math" panose="02040503050406030204" pitchFamily="18" charset="0"/>
                        </a:rPr>
                        <m:t>        </m:t>
                      </m:r>
                      <m:r>
                        <m:rPr>
                          <m:lit/>
                        </m:rP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𝑖</m:t>
                                      </m:r>
                                    </m:sup>
                                  </m:sSup>
                                  <m:r>
                                    <a:rPr lang="en-US" sz="2800" b="0" i="1" smtClean="0">
                                      <a:latin typeface="Cambria Math" panose="02040503050406030204" pitchFamily="18" charset="0"/>
                                    </a:rPr>
                                    <m:t>−</m:t>
                                  </m:r>
                                  <m:r>
                                    <a:rPr lang="en-US" sz="2800" b="0" i="1" smtClean="0">
                                      <a:latin typeface="Cambria Math" panose="02040503050406030204" pitchFamily="18" charset="0"/>
                                    </a:rPr>
                                    <m:t>𝜇</m:t>
                                  </m:r>
                                </m:e>
                              </m:d>
                            </m:e>
                            <m:sup>
                              <m:r>
                                <a:rPr lang="en-US" sz="2800" b="0" i="1" smtClean="0">
                                  <a:latin typeface="Cambria Math" panose="02040503050406030204" pitchFamily="18" charset="0"/>
                                </a:rPr>
                                <m:t>2</m:t>
                              </m:r>
                            </m:sup>
                          </m:sSup>
                        </m:e>
                      </m:nary>
                    </m:oMath>
                  </m:oMathPara>
                </a14:m>
                <a:endParaRPr lang="en-US" sz="2800"/>
              </a:p>
              <a:p>
                <a:pPr/>
                <a14:m>
                  <m:oMathPara xmlns:m="http://schemas.openxmlformats.org/officeDocument/2006/math">
                    <m:oMathParaPr>
                      <m:jc m:val="left"/>
                    </m:oMathParaPr>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𝑍</m:t>
                          </m:r>
                        </m:e>
                        <m:sub>
                          <m:r>
                            <a:rPr lang="en-US" sz="2800" b="0" i="1" smtClean="0">
                              <a:latin typeface="Cambria Math" panose="02040503050406030204" pitchFamily="18" charset="0"/>
                            </a:rPr>
                            <m:t>𝑛𝑜𝑟𝑚</m:t>
                          </m:r>
                        </m:sub>
                        <m:sup>
                          <m:r>
                            <a:rPr lang="en-US" sz="2800" b="0" i="1" smtClean="0">
                              <a:latin typeface="Cambria Math" panose="02040503050406030204" pitchFamily="18" charset="0"/>
                            </a:rPr>
                            <m:t>𝑖</m:t>
                          </m:r>
                        </m:sup>
                      </m:sSub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r>
                                <a:rPr lang="en-US" sz="2800" b="0" i="1" smtClean="0">
                                  <a:latin typeface="Cambria Math" panose="02040503050406030204" pitchFamily="18" charset="0"/>
                                </a:rPr>
                                <m:t>𝑖</m:t>
                              </m:r>
                            </m:sup>
                          </m:sSup>
                          <m:r>
                            <a:rPr lang="en-US" sz="2800" b="0" i="1" smtClean="0">
                              <a:latin typeface="Cambria Math" panose="02040503050406030204" pitchFamily="18" charset="0"/>
                            </a:rPr>
                            <m:t>−</m:t>
                          </m:r>
                          <m:r>
                            <a:rPr lang="en-US" sz="2800" b="0" i="1" smtClean="0">
                              <a:latin typeface="Cambria Math" panose="02040503050406030204" pitchFamily="18" charset="0"/>
                            </a:rPr>
                            <m:t>𝜇</m:t>
                          </m:r>
                        </m:num>
                        <m:den>
                          <m:rad>
                            <m:radPr>
                              <m:degHide m:val="on"/>
                              <m:ctrlPr>
                                <a:rPr lang="en-US" sz="2800" b="0" i="1" smtClean="0">
                                  <a:latin typeface="Cambria Math" panose="02040503050406030204" pitchFamily="18" charset="0"/>
                                </a:rPr>
                              </m:ctrlPr>
                            </m:radPr>
                            <m:deg/>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rPr>
                                <m:t>𝜖</m:t>
                              </m:r>
                            </m:e>
                          </m:rad>
                        </m:den>
                      </m:f>
                      <m:r>
                        <m:rPr>
                          <m:lit/>
                        </m:rPr>
                        <a:rPr lang="en-US" sz="2800" b="0" i="0" smtClean="0">
                          <a:latin typeface="Cambria Math" panose="02040503050406030204" pitchFamily="18" charset="0"/>
                        </a:rPr>
                        <m:t>       </m:t>
                      </m:r>
                      <m:acc>
                        <m:accPr>
                          <m:chr m:val="̆"/>
                          <m:ctrlPr>
                            <a:rPr lang="pl-PL" sz="2800" i="1" smtClean="0">
                              <a:latin typeface="Cambria Math" panose="02040503050406030204" pitchFamily="18" charset="0"/>
                            </a:rPr>
                          </m:ctrlPr>
                        </m:accPr>
                        <m:e>
                          <m:r>
                            <a:rPr lang="en-US" sz="2800" b="0" i="1" smtClean="0">
                              <a:latin typeface="Cambria Math" panose="02040503050406030204" pitchFamily="18" charset="0"/>
                            </a:rPr>
                            <m:t>𝑍</m:t>
                          </m:r>
                        </m:e>
                      </m:acc>
                      <m:r>
                        <a:rPr lang="en-US" sz="2800" b="0" i="1" smtClean="0">
                          <a:latin typeface="Cambria Math" panose="02040503050406030204" pitchFamily="18" charset="0"/>
                        </a:rPr>
                        <m:t>=</m:t>
                      </m:r>
                      <m:r>
                        <a:rPr lang="en-US" sz="2800" b="0" i="1" smtClean="0">
                          <a:latin typeface="Cambria Math" panose="02040503050406030204" pitchFamily="18" charset="0"/>
                        </a:rPr>
                        <m:t>𝛾</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𝑍</m:t>
                          </m:r>
                        </m:e>
                        <m:sub>
                          <m:r>
                            <a:rPr lang="en-US" sz="2800" b="0" i="1" smtClean="0">
                              <a:latin typeface="Cambria Math" panose="02040503050406030204" pitchFamily="18" charset="0"/>
                            </a:rPr>
                            <m:t>𝑛𝑜𝑟𝑚</m:t>
                          </m:r>
                        </m:sub>
                        <m:sup>
                          <m:r>
                            <a:rPr lang="en-US" sz="2800" b="0" i="1" smtClean="0">
                              <a:latin typeface="Cambria Math" panose="02040503050406030204" pitchFamily="18" charset="0"/>
                            </a:rPr>
                            <m:t>𝑖</m:t>
                          </m:r>
                        </m:sup>
                      </m:sSubSup>
                      <m:r>
                        <a:rPr lang="en-US" sz="2800" b="0" i="1" smtClean="0">
                          <a:latin typeface="Cambria Math" panose="02040503050406030204" pitchFamily="18" charset="0"/>
                        </a:rPr>
                        <m:t>+</m:t>
                      </m:r>
                      <m:r>
                        <a:rPr lang="en-US" sz="2800" b="0" i="1" smtClean="0">
                          <a:latin typeface="Cambria Math" panose="02040503050406030204" pitchFamily="18" charset="0"/>
                        </a:rPr>
                        <m:t>𝛽</m:t>
                      </m:r>
                    </m:oMath>
                  </m:oMathPara>
                </a14:m>
                <a:endParaRPr lang="pl-PL" sz="2800"/>
              </a:p>
            </p:txBody>
          </p:sp>
        </mc:Choice>
        <mc:Fallback xmlns="">
          <p:sp>
            <p:nvSpPr>
              <p:cNvPr id="167" name="Rumus Batch Norm">
                <a:extLst>
                  <a:ext uri="{FF2B5EF4-FFF2-40B4-BE49-F238E27FC236}">
                    <a16:creationId xmlns:a16="http://schemas.microsoft.com/office/drawing/2014/main" id="{9AED71AF-902D-4289-B891-2EE5F0B16D70}"/>
                  </a:ext>
                </a:extLst>
              </p:cNvPr>
              <p:cNvSpPr txBox="1">
                <a:spLocks noRot="1" noChangeAspect="1" noMove="1" noResize="1" noEditPoints="1" noAdjustHandles="1" noChangeArrowheads="1" noChangeShapeType="1" noTextEdit="1"/>
              </p:cNvSpPr>
              <p:nvPr/>
            </p:nvSpPr>
            <p:spPr>
              <a:xfrm>
                <a:off x="9993103" y="3101244"/>
                <a:ext cx="6724659" cy="2098203"/>
              </a:xfrm>
              <a:prstGeom prst="rect">
                <a:avLst/>
              </a:prstGeom>
              <a:blipFill>
                <a:blip r:embed="rId6"/>
                <a:stretch>
                  <a:fillRect/>
                </a:stretch>
              </a:blipFill>
            </p:spPr>
            <p:txBody>
              <a:bodyPr/>
              <a:lstStyle/>
              <a:p>
                <a:r>
                  <a:rPr lang="en-ID">
                    <a:noFill/>
                  </a:rPr>
                  <a:t> </a:t>
                </a:r>
              </a:p>
            </p:txBody>
          </p:sp>
        </mc:Fallback>
      </mc:AlternateContent>
      <p:graphicFrame>
        <p:nvGraphicFramePr>
          <p:cNvPr id="225" name="Hasil Batch Norm 2">
            <a:extLst>
              <a:ext uri="{FF2B5EF4-FFF2-40B4-BE49-F238E27FC236}">
                <a16:creationId xmlns:a16="http://schemas.microsoft.com/office/drawing/2014/main" id="{2F6A88E3-6EF1-E5D6-B911-5E1002474A0F}"/>
              </a:ext>
            </a:extLst>
          </p:cNvPr>
          <p:cNvGraphicFramePr>
            <a:graphicFrameLocks noGrp="1"/>
          </p:cNvGraphicFramePr>
          <p:nvPr>
            <p:extLst>
              <p:ext uri="{D42A27DB-BD31-4B8C-83A1-F6EECF244321}">
                <p14:modId xmlns:p14="http://schemas.microsoft.com/office/powerpoint/2010/main" val="2437849144"/>
              </p:ext>
            </p:extLst>
          </p:nvPr>
        </p:nvGraphicFramePr>
        <p:xfrm>
          <a:off x="9970675" y="5958793"/>
          <a:ext cx="2511795" cy="2511795"/>
        </p:xfrm>
        <a:graphic>
          <a:graphicData uri="http://schemas.openxmlformats.org/drawingml/2006/table">
            <a:tbl>
              <a:tblPr>
                <a:noFill/>
                <a:tableStyleId>{BC89EF96-8CEA-46FF-86C4-4CE0E7609802}</a:tableStyleId>
              </a:tblPr>
              <a:tblGrid>
                <a:gridCol w="2511795">
                  <a:extLst>
                    <a:ext uri="{9D8B030D-6E8A-4147-A177-3AD203B41FA5}">
                      <a16:colId xmlns:a16="http://schemas.microsoft.com/office/drawing/2014/main" val="2529664686"/>
                    </a:ext>
                  </a:extLst>
                </a:gridCol>
              </a:tblGrid>
              <a:tr h="2511795">
                <a:tc>
                  <a:txBody>
                    <a:bodyPr/>
                    <a:lstStyle/>
                    <a:p>
                      <a:pPr algn="ctr" fontAlgn="ctr"/>
                      <a:endParaRPr lang="en-ID" sz="5500" b="0" i="0" u="none" strike="noStrike">
                        <a:solidFill>
                          <a:schemeClr val="bg1"/>
                        </a:solidFill>
                        <a:effectLst/>
                        <a:latin typeface="+mn-lt"/>
                      </a:endParaRPr>
                    </a:p>
                  </a:txBody>
                  <a:tcPr marL="47625" marR="47625" marT="47625" marB="0" anchor="ctr">
                    <a:noFill/>
                  </a:tcPr>
                </a:tc>
                <a:extLst>
                  <a:ext uri="{0D108BD9-81ED-4DB2-BD59-A6C34878D82A}">
                    <a16:rowId xmlns:a16="http://schemas.microsoft.com/office/drawing/2014/main" val="3981937098"/>
                  </a:ext>
                </a:extLst>
              </a:tr>
            </a:tbl>
          </a:graphicData>
        </a:graphic>
      </p:graphicFrame>
      <p:graphicFrame>
        <p:nvGraphicFramePr>
          <p:cNvPr id="168" name="Hasil Batch Norm">
            <a:extLst>
              <a:ext uri="{FF2B5EF4-FFF2-40B4-BE49-F238E27FC236}">
                <a16:creationId xmlns:a16="http://schemas.microsoft.com/office/drawing/2014/main" id="{B1A075D7-CE1E-4BE8-A1BF-A16F6D9621FC}"/>
              </a:ext>
            </a:extLst>
          </p:cNvPr>
          <p:cNvGraphicFramePr>
            <a:graphicFrameLocks noGrp="1"/>
          </p:cNvGraphicFramePr>
          <p:nvPr>
            <p:extLst>
              <p:ext uri="{D42A27DB-BD31-4B8C-83A1-F6EECF244321}">
                <p14:modId xmlns:p14="http://schemas.microsoft.com/office/powerpoint/2010/main" val="284001626"/>
              </p:ext>
            </p:extLst>
          </p:nvPr>
        </p:nvGraphicFramePr>
        <p:xfrm>
          <a:off x="10047832" y="6039298"/>
          <a:ext cx="2511795" cy="2511795"/>
        </p:xfrm>
        <a:graphic>
          <a:graphicData uri="http://schemas.openxmlformats.org/drawingml/2006/table">
            <a:tbl>
              <a:tblPr>
                <a:noFill/>
                <a:tableStyleId>{BC89EF96-8CEA-46FF-86C4-4CE0E7609802}</a:tableStyleId>
              </a:tblPr>
              <a:tblGrid>
                <a:gridCol w="502359">
                  <a:extLst>
                    <a:ext uri="{9D8B030D-6E8A-4147-A177-3AD203B41FA5}">
                      <a16:colId xmlns:a16="http://schemas.microsoft.com/office/drawing/2014/main" val="2529664686"/>
                    </a:ext>
                  </a:extLst>
                </a:gridCol>
                <a:gridCol w="502359">
                  <a:extLst>
                    <a:ext uri="{9D8B030D-6E8A-4147-A177-3AD203B41FA5}">
                      <a16:colId xmlns:a16="http://schemas.microsoft.com/office/drawing/2014/main" val="2964756529"/>
                    </a:ext>
                  </a:extLst>
                </a:gridCol>
                <a:gridCol w="502359">
                  <a:extLst>
                    <a:ext uri="{9D8B030D-6E8A-4147-A177-3AD203B41FA5}">
                      <a16:colId xmlns:a16="http://schemas.microsoft.com/office/drawing/2014/main" val="1216559154"/>
                    </a:ext>
                  </a:extLst>
                </a:gridCol>
                <a:gridCol w="502359">
                  <a:extLst>
                    <a:ext uri="{9D8B030D-6E8A-4147-A177-3AD203B41FA5}">
                      <a16:colId xmlns:a16="http://schemas.microsoft.com/office/drawing/2014/main" val="2351101164"/>
                    </a:ext>
                  </a:extLst>
                </a:gridCol>
                <a:gridCol w="502359">
                  <a:extLst>
                    <a:ext uri="{9D8B030D-6E8A-4147-A177-3AD203B41FA5}">
                      <a16:colId xmlns:a16="http://schemas.microsoft.com/office/drawing/2014/main" val="3934144225"/>
                    </a:ext>
                  </a:extLst>
                </a:gridCol>
              </a:tblGrid>
              <a:tr h="502359">
                <a:tc>
                  <a:txBody>
                    <a:bodyPr/>
                    <a:lstStyle/>
                    <a:p>
                      <a:pPr algn="ctr" fontAlgn="ctr"/>
                      <a:r>
                        <a:rPr lang="en-ID" sz="1100" b="0" i="0" u="none" strike="noStrike">
                          <a:solidFill>
                            <a:schemeClr val="bg1"/>
                          </a:solidFill>
                          <a:effectLst/>
                          <a:latin typeface="+mn-lt"/>
                        </a:rPr>
                        <a:t>-0.03</a:t>
                      </a:r>
                    </a:p>
                  </a:txBody>
                  <a:tcPr marL="9525" marR="9525" marT="9525" marB="0" anchor="ctr">
                    <a:noFill/>
                  </a:tcPr>
                </a:tc>
                <a:tc>
                  <a:txBody>
                    <a:bodyPr/>
                    <a:lstStyle/>
                    <a:p>
                      <a:pPr algn="ctr" fontAlgn="ctr"/>
                      <a:r>
                        <a:rPr lang="en-ID" sz="1100" b="0" i="0" u="none" strike="noStrike">
                          <a:solidFill>
                            <a:schemeClr val="bg1"/>
                          </a:solidFill>
                          <a:effectLst/>
                          <a:latin typeface="+mn-lt"/>
                        </a:rPr>
                        <a:t>14.49</a:t>
                      </a:r>
                    </a:p>
                  </a:txBody>
                  <a:tcPr marL="9525" marR="9525" marT="9525" marB="0" anchor="ctr">
                    <a:noFill/>
                  </a:tcPr>
                </a:tc>
                <a:tc>
                  <a:txBody>
                    <a:bodyPr/>
                    <a:lstStyle/>
                    <a:p>
                      <a:pPr algn="ctr" fontAlgn="ctr"/>
                      <a:r>
                        <a:rPr lang="en-ID" sz="1100" b="0" i="0" u="none" strike="noStrike">
                          <a:solidFill>
                            <a:schemeClr val="bg1"/>
                          </a:solidFill>
                          <a:effectLst/>
                          <a:latin typeface="+mn-lt"/>
                        </a:rPr>
                        <a:t>8.62</a:t>
                      </a:r>
                    </a:p>
                  </a:txBody>
                  <a:tcPr marL="9525" marR="9525" marT="9525" marB="0" anchor="ctr">
                    <a:noFill/>
                  </a:tcPr>
                </a:tc>
                <a:tc>
                  <a:txBody>
                    <a:bodyPr/>
                    <a:lstStyle/>
                    <a:p>
                      <a:pPr algn="ctr" fontAlgn="ctr"/>
                      <a:r>
                        <a:rPr lang="en-ID" sz="1100" b="0" i="0" u="none" strike="noStrike">
                          <a:solidFill>
                            <a:schemeClr val="bg1"/>
                          </a:solidFill>
                          <a:effectLst/>
                          <a:latin typeface="+mn-lt"/>
                        </a:rPr>
                        <a:t>-5.10</a:t>
                      </a:r>
                    </a:p>
                  </a:txBody>
                  <a:tcPr marL="9525" marR="9525" marT="9525" marB="0" anchor="ctr">
                    <a:noFill/>
                  </a:tcPr>
                </a:tc>
                <a:tc>
                  <a:txBody>
                    <a:bodyPr/>
                    <a:lstStyle/>
                    <a:p>
                      <a:pPr algn="ctr" fontAlgn="ctr"/>
                      <a:r>
                        <a:rPr lang="en-ID" sz="1100" b="0" i="0" u="none" strike="noStrike">
                          <a:solidFill>
                            <a:schemeClr val="bg1"/>
                          </a:solidFill>
                          <a:effectLst/>
                          <a:latin typeface="+mn-lt"/>
                        </a:rPr>
                        <a:t>4.48</a:t>
                      </a:r>
                    </a:p>
                  </a:txBody>
                  <a:tcPr marL="9525" marR="9525" marT="9525" marB="0" anchor="ctr">
                    <a:noFill/>
                  </a:tcPr>
                </a:tc>
                <a:extLst>
                  <a:ext uri="{0D108BD9-81ED-4DB2-BD59-A6C34878D82A}">
                    <a16:rowId xmlns:a16="http://schemas.microsoft.com/office/drawing/2014/main" val="3981937098"/>
                  </a:ext>
                </a:extLst>
              </a:tr>
              <a:tr h="502359">
                <a:tc>
                  <a:txBody>
                    <a:bodyPr/>
                    <a:lstStyle/>
                    <a:p>
                      <a:pPr algn="ctr" fontAlgn="ctr"/>
                      <a:r>
                        <a:rPr lang="en-ID" sz="1100" b="0" i="0" u="none" strike="noStrike">
                          <a:solidFill>
                            <a:schemeClr val="bg1"/>
                          </a:solidFill>
                          <a:effectLst/>
                          <a:latin typeface="+mn-lt"/>
                        </a:rPr>
                        <a:t>3.00</a:t>
                      </a:r>
                    </a:p>
                  </a:txBody>
                  <a:tcPr marL="9525" marR="9525" marT="9525" marB="0" anchor="ctr">
                    <a:noFill/>
                  </a:tcPr>
                </a:tc>
                <a:tc>
                  <a:txBody>
                    <a:bodyPr/>
                    <a:lstStyle/>
                    <a:p>
                      <a:pPr algn="ctr" fontAlgn="ctr"/>
                      <a:r>
                        <a:rPr lang="en-ID" sz="1100" b="0" i="0" u="none" strike="noStrike">
                          <a:solidFill>
                            <a:schemeClr val="bg1"/>
                          </a:solidFill>
                          <a:effectLst/>
                          <a:latin typeface="+mn-lt"/>
                        </a:rPr>
                        <a:t>10.60</a:t>
                      </a:r>
                    </a:p>
                  </a:txBody>
                  <a:tcPr marL="9525" marR="9525" marT="9525" marB="0" anchor="ctr">
                    <a:noFill/>
                  </a:tcPr>
                </a:tc>
                <a:tc>
                  <a:txBody>
                    <a:bodyPr/>
                    <a:lstStyle/>
                    <a:p>
                      <a:pPr algn="ctr" fontAlgn="ctr"/>
                      <a:r>
                        <a:rPr lang="en-ID" sz="1100" b="0" i="0" u="none" strike="noStrike">
                          <a:solidFill>
                            <a:schemeClr val="bg1"/>
                          </a:solidFill>
                          <a:effectLst/>
                          <a:latin typeface="+mn-lt"/>
                        </a:rPr>
                        <a:t>3.86</a:t>
                      </a:r>
                    </a:p>
                  </a:txBody>
                  <a:tcPr marL="9525" marR="9525" marT="9525" marB="0" anchor="ctr">
                    <a:noFill/>
                  </a:tcPr>
                </a:tc>
                <a:tc>
                  <a:txBody>
                    <a:bodyPr/>
                    <a:lstStyle/>
                    <a:p>
                      <a:pPr algn="ctr" fontAlgn="ctr"/>
                      <a:r>
                        <a:rPr lang="en-ID" sz="1100" b="0" i="0" u="none" strike="noStrike">
                          <a:solidFill>
                            <a:schemeClr val="bg1"/>
                          </a:solidFill>
                          <a:effectLst/>
                          <a:latin typeface="+mn-lt"/>
                        </a:rPr>
                        <a:t>-7.69</a:t>
                      </a:r>
                    </a:p>
                  </a:txBody>
                  <a:tcPr marL="9525" marR="9525" marT="9525" marB="0" anchor="ctr">
                    <a:noFill/>
                  </a:tcPr>
                </a:tc>
                <a:tc>
                  <a:txBody>
                    <a:bodyPr/>
                    <a:lstStyle/>
                    <a:p>
                      <a:pPr algn="ctr" fontAlgn="ctr"/>
                      <a:r>
                        <a:rPr lang="en-ID" sz="1100" b="0" i="0" u="none" strike="noStrike">
                          <a:solidFill>
                            <a:schemeClr val="bg1"/>
                          </a:solidFill>
                          <a:effectLst/>
                          <a:latin typeface="+mn-lt"/>
                        </a:rPr>
                        <a:t>0.90</a:t>
                      </a:r>
                    </a:p>
                  </a:txBody>
                  <a:tcPr marL="9525" marR="9525" marT="9525" marB="0" anchor="ctr">
                    <a:noFill/>
                  </a:tcPr>
                </a:tc>
                <a:extLst>
                  <a:ext uri="{0D108BD9-81ED-4DB2-BD59-A6C34878D82A}">
                    <a16:rowId xmlns:a16="http://schemas.microsoft.com/office/drawing/2014/main" val="3060329374"/>
                  </a:ext>
                </a:extLst>
              </a:tr>
              <a:tr h="502359">
                <a:tc>
                  <a:txBody>
                    <a:bodyPr/>
                    <a:lstStyle/>
                    <a:p>
                      <a:pPr algn="ctr" fontAlgn="ctr"/>
                      <a:r>
                        <a:rPr lang="en-ID" sz="1100" b="0" i="0" u="none" strike="noStrike">
                          <a:solidFill>
                            <a:schemeClr val="bg1"/>
                          </a:solidFill>
                          <a:effectLst/>
                          <a:latin typeface="+mn-lt"/>
                        </a:rPr>
                        <a:t>-7.26</a:t>
                      </a:r>
                    </a:p>
                  </a:txBody>
                  <a:tcPr marL="9525" marR="9525" marT="9525" marB="0" anchor="ctr">
                    <a:noFill/>
                  </a:tcPr>
                </a:tc>
                <a:tc>
                  <a:txBody>
                    <a:bodyPr/>
                    <a:lstStyle/>
                    <a:p>
                      <a:pPr algn="ctr" fontAlgn="ctr"/>
                      <a:r>
                        <a:rPr lang="en-ID" sz="1100" b="0" i="0" u="none" strike="noStrike">
                          <a:solidFill>
                            <a:schemeClr val="bg1"/>
                          </a:solidFill>
                          <a:effectLst/>
                          <a:latin typeface="+mn-lt"/>
                        </a:rPr>
                        <a:t>-19.00</a:t>
                      </a:r>
                    </a:p>
                  </a:txBody>
                  <a:tcPr marL="9525" marR="9525" marT="9525" marB="0" anchor="ctr">
                    <a:noFill/>
                  </a:tcPr>
                </a:tc>
                <a:tc>
                  <a:txBody>
                    <a:bodyPr/>
                    <a:lstStyle/>
                    <a:p>
                      <a:pPr algn="ctr" fontAlgn="ctr"/>
                      <a:r>
                        <a:rPr lang="en-ID" sz="1100" b="0" i="0" u="none" strike="noStrike">
                          <a:solidFill>
                            <a:schemeClr val="bg1"/>
                          </a:solidFill>
                          <a:effectLst/>
                          <a:latin typeface="+mn-lt"/>
                        </a:rPr>
                        <a:t>-22.65</a:t>
                      </a:r>
                    </a:p>
                  </a:txBody>
                  <a:tcPr marL="9525" marR="9525" marT="9525" marB="0" anchor="ctr">
                    <a:noFill/>
                  </a:tcPr>
                </a:tc>
                <a:tc>
                  <a:txBody>
                    <a:bodyPr/>
                    <a:lstStyle/>
                    <a:p>
                      <a:pPr algn="ctr" fontAlgn="ctr"/>
                      <a:r>
                        <a:rPr lang="en-ID" sz="1100" b="0" i="0" u="none" strike="noStrike">
                          <a:solidFill>
                            <a:schemeClr val="bg1"/>
                          </a:solidFill>
                          <a:effectLst/>
                          <a:latin typeface="+mn-lt"/>
                        </a:rPr>
                        <a:t>-6.52</a:t>
                      </a:r>
                    </a:p>
                  </a:txBody>
                  <a:tcPr marL="9525" marR="9525" marT="9525" marB="0" anchor="ctr">
                    <a:noFill/>
                  </a:tcPr>
                </a:tc>
                <a:tc>
                  <a:txBody>
                    <a:bodyPr/>
                    <a:lstStyle/>
                    <a:p>
                      <a:pPr algn="ctr" fontAlgn="ctr"/>
                      <a:r>
                        <a:rPr lang="en-ID" sz="1100" b="0" i="0" u="none" strike="noStrike">
                          <a:solidFill>
                            <a:schemeClr val="bg1"/>
                          </a:solidFill>
                          <a:effectLst/>
                          <a:latin typeface="+mn-lt"/>
                        </a:rPr>
                        <a:t>3.00</a:t>
                      </a:r>
                    </a:p>
                  </a:txBody>
                  <a:tcPr marL="9525" marR="9525" marT="9525" marB="0" anchor="ctr">
                    <a:noFill/>
                  </a:tcPr>
                </a:tc>
                <a:extLst>
                  <a:ext uri="{0D108BD9-81ED-4DB2-BD59-A6C34878D82A}">
                    <a16:rowId xmlns:a16="http://schemas.microsoft.com/office/drawing/2014/main" val="74797001"/>
                  </a:ext>
                </a:extLst>
              </a:tr>
              <a:tr h="502359">
                <a:tc>
                  <a:txBody>
                    <a:bodyPr/>
                    <a:lstStyle/>
                    <a:p>
                      <a:pPr algn="ctr" fontAlgn="ctr"/>
                      <a:r>
                        <a:rPr lang="en-ID" sz="1100" b="0" i="0" u="none" strike="noStrike">
                          <a:solidFill>
                            <a:schemeClr val="bg1"/>
                          </a:solidFill>
                          <a:effectLst/>
                          <a:latin typeface="+mn-lt"/>
                        </a:rPr>
                        <a:t>65.73</a:t>
                      </a:r>
                    </a:p>
                  </a:txBody>
                  <a:tcPr marL="9525" marR="9525" marT="9525" marB="0" anchor="ctr">
                    <a:noFill/>
                  </a:tcPr>
                </a:tc>
                <a:tc>
                  <a:txBody>
                    <a:bodyPr/>
                    <a:lstStyle/>
                    <a:p>
                      <a:pPr algn="ctr" fontAlgn="ctr"/>
                      <a:r>
                        <a:rPr lang="en-ID" sz="1100" b="0" i="0" u="none" strike="noStrike">
                          <a:solidFill>
                            <a:schemeClr val="bg1"/>
                          </a:solidFill>
                          <a:effectLst/>
                          <a:latin typeface="+mn-lt"/>
                        </a:rPr>
                        <a:t>-3.49</a:t>
                      </a:r>
                    </a:p>
                  </a:txBody>
                  <a:tcPr marL="9525" marR="9525" marT="9525" marB="0" anchor="ctr">
                    <a:noFill/>
                  </a:tcPr>
                </a:tc>
                <a:tc>
                  <a:txBody>
                    <a:bodyPr/>
                    <a:lstStyle/>
                    <a:p>
                      <a:pPr algn="ctr" fontAlgn="ctr"/>
                      <a:r>
                        <a:rPr lang="en-ID" sz="1100" b="0" i="0" u="none" strike="noStrike">
                          <a:solidFill>
                            <a:schemeClr val="bg1"/>
                          </a:solidFill>
                          <a:effectLst/>
                          <a:latin typeface="+mn-lt"/>
                        </a:rPr>
                        <a:t>-2.93</a:t>
                      </a:r>
                    </a:p>
                  </a:txBody>
                  <a:tcPr marL="9525" marR="9525" marT="9525" marB="0" anchor="ctr">
                    <a:noFill/>
                  </a:tcPr>
                </a:tc>
                <a:tc>
                  <a:txBody>
                    <a:bodyPr/>
                    <a:lstStyle/>
                    <a:p>
                      <a:pPr algn="ctr" fontAlgn="ctr"/>
                      <a:r>
                        <a:rPr lang="en-ID" sz="1100" b="0" i="0" u="none" strike="noStrike">
                          <a:solidFill>
                            <a:schemeClr val="bg1"/>
                          </a:solidFill>
                          <a:effectLst/>
                          <a:latin typeface="+mn-lt"/>
                        </a:rPr>
                        <a:t>4.67</a:t>
                      </a:r>
                    </a:p>
                  </a:txBody>
                  <a:tcPr marL="9525" marR="9525" marT="9525" marB="0" anchor="ctr">
                    <a:noFill/>
                  </a:tcPr>
                </a:tc>
                <a:tc>
                  <a:txBody>
                    <a:bodyPr/>
                    <a:lstStyle/>
                    <a:p>
                      <a:pPr algn="ctr" fontAlgn="ctr"/>
                      <a:r>
                        <a:rPr lang="en-ID" sz="1100" b="0" i="0" u="none" strike="noStrike">
                          <a:solidFill>
                            <a:schemeClr val="bg1"/>
                          </a:solidFill>
                          <a:effectLst/>
                          <a:latin typeface="+mn-lt"/>
                        </a:rPr>
                        <a:t>-2.32</a:t>
                      </a:r>
                    </a:p>
                  </a:txBody>
                  <a:tcPr marL="9525" marR="9525" marT="9525" marB="0" anchor="ctr">
                    <a:noFill/>
                  </a:tcPr>
                </a:tc>
                <a:extLst>
                  <a:ext uri="{0D108BD9-81ED-4DB2-BD59-A6C34878D82A}">
                    <a16:rowId xmlns:a16="http://schemas.microsoft.com/office/drawing/2014/main" val="1140942679"/>
                  </a:ext>
                </a:extLst>
              </a:tr>
              <a:tr h="502359">
                <a:tc>
                  <a:txBody>
                    <a:bodyPr/>
                    <a:lstStyle/>
                    <a:p>
                      <a:pPr algn="ctr" fontAlgn="ctr"/>
                      <a:r>
                        <a:rPr lang="en-ID" sz="1100" b="0" i="0" u="none" strike="noStrike">
                          <a:solidFill>
                            <a:schemeClr val="bg1"/>
                          </a:solidFill>
                          <a:effectLst/>
                          <a:latin typeface="+mn-lt"/>
                        </a:rPr>
                        <a:t>-24.13</a:t>
                      </a:r>
                    </a:p>
                  </a:txBody>
                  <a:tcPr marL="9525" marR="9525" marT="9525" marB="0" anchor="ctr">
                    <a:noFill/>
                  </a:tcPr>
                </a:tc>
                <a:tc>
                  <a:txBody>
                    <a:bodyPr/>
                    <a:lstStyle/>
                    <a:p>
                      <a:pPr algn="ctr" fontAlgn="ctr"/>
                      <a:r>
                        <a:rPr lang="en-ID" sz="1100" b="0" i="0" u="none" strike="noStrike">
                          <a:solidFill>
                            <a:schemeClr val="bg1"/>
                          </a:solidFill>
                          <a:effectLst/>
                          <a:latin typeface="+mn-lt"/>
                        </a:rPr>
                        <a:t>-14.12</a:t>
                      </a:r>
                    </a:p>
                  </a:txBody>
                  <a:tcPr marL="9525" marR="9525" marT="9525" marB="0" anchor="ctr">
                    <a:noFill/>
                  </a:tcPr>
                </a:tc>
                <a:tc>
                  <a:txBody>
                    <a:bodyPr/>
                    <a:lstStyle/>
                    <a:p>
                      <a:pPr algn="ctr" fontAlgn="ctr"/>
                      <a:r>
                        <a:rPr lang="en-ID" sz="1100" b="0" i="0" u="none" strike="noStrike">
                          <a:solidFill>
                            <a:schemeClr val="bg1"/>
                          </a:solidFill>
                          <a:effectLst/>
                          <a:latin typeface="+mn-lt"/>
                        </a:rPr>
                        <a:t>1.95</a:t>
                      </a:r>
                    </a:p>
                  </a:txBody>
                  <a:tcPr marL="9525" marR="9525" marT="9525" marB="0" anchor="ctr">
                    <a:noFill/>
                  </a:tcPr>
                </a:tc>
                <a:tc>
                  <a:txBody>
                    <a:bodyPr/>
                    <a:lstStyle/>
                    <a:p>
                      <a:pPr algn="ctr" fontAlgn="ctr"/>
                      <a:r>
                        <a:rPr lang="en-ID" sz="1100" b="0" i="0" u="none" strike="noStrike">
                          <a:solidFill>
                            <a:schemeClr val="bg1"/>
                          </a:solidFill>
                          <a:effectLst/>
                          <a:latin typeface="+mn-lt"/>
                        </a:rPr>
                        <a:t>-1.57</a:t>
                      </a:r>
                    </a:p>
                  </a:txBody>
                  <a:tcPr marL="9525" marR="9525" marT="9525" marB="0" anchor="ctr">
                    <a:noFill/>
                  </a:tcPr>
                </a:tc>
                <a:tc>
                  <a:txBody>
                    <a:bodyPr/>
                    <a:lstStyle/>
                    <a:p>
                      <a:pPr algn="ctr" fontAlgn="ctr"/>
                      <a:r>
                        <a:rPr lang="en-ID" sz="1100" b="0" i="0" u="none" strike="noStrike">
                          <a:solidFill>
                            <a:schemeClr val="bg1"/>
                          </a:solidFill>
                          <a:effectLst/>
                          <a:latin typeface="+mn-lt"/>
                        </a:rPr>
                        <a:t>-4.48</a:t>
                      </a:r>
                    </a:p>
                  </a:txBody>
                  <a:tcPr marL="9525" marR="9525" marT="9525" marB="0" anchor="ctr">
                    <a:noFill/>
                  </a:tcPr>
                </a:tc>
                <a:extLst>
                  <a:ext uri="{0D108BD9-81ED-4DB2-BD59-A6C34878D82A}">
                    <a16:rowId xmlns:a16="http://schemas.microsoft.com/office/drawing/2014/main" val="3849780970"/>
                  </a:ext>
                </a:extLst>
              </a:tr>
            </a:tbl>
          </a:graphicData>
        </a:graphic>
      </p:graphicFrame>
      <p:sp>
        <p:nvSpPr>
          <p:cNvPr id="169" name="Subtitle BN">
            <a:extLst>
              <a:ext uri="{FF2B5EF4-FFF2-40B4-BE49-F238E27FC236}">
                <a16:creationId xmlns:a16="http://schemas.microsoft.com/office/drawing/2014/main" id="{2F95D7F8-B3D8-4F04-883A-9190FD358063}"/>
              </a:ext>
            </a:extLst>
          </p:cNvPr>
          <p:cNvSpPr txBox="1">
            <a:spLocks/>
          </p:cNvSpPr>
          <p:nvPr/>
        </p:nvSpPr>
        <p:spPr>
          <a:xfrm>
            <a:off x="9996647" y="8564322"/>
            <a:ext cx="2772326" cy="509228"/>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1600"/>
              <a:t>Batch normalization</a:t>
            </a:r>
            <a:endParaRPr lang="en-US" sz="1600" dirty="0"/>
          </a:p>
        </p:txBody>
      </p:sp>
      <p:sp>
        <p:nvSpPr>
          <p:cNvPr id="170" name="SiLU">
            <a:extLst>
              <a:ext uri="{FF2B5EF4-FFF2-40B4-BE49-F238E27FC236}">
                <a16:creationId xmlns:a16="http://schemas.microsoft.com/office/drawing/2014/main" id="{26B92501-7E8C-4058-A1EF-7294FF6296CE}"/>
              </a:ext>
            </a:extLst>
          </p:cNvPr>
          <p:cNvSpPr txBox="1">
            <a:spLocks/>
          </p:cNvSpPr>
          <p:nvPr/>
        </p:nvSpPr>
        <p:spPr>
          <a:xfrm>
            <a:off x="9576928" y="1980691"/>
            <a:ext cx="2030505" cy="761784"/>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a:t>silu</a:t>
            </a:r>
            <a:endParaRPr lang="en-US" dirty="0"/>
          </a:p>
        </p:txBody>
      </p:sp>
      <mc:AlternateContent xmlns:mc="http://schemas.openxmlformats.org/markup-compatibility/2006" xmlns:a14="http://schemas.microsoft.com/office/drawing/2010/main">
        <mc:Choice Requires="a14">
          <p:sp>
            <p:nvSpPr>
              <p:cNvPr id="171" name="Rumus Silu">
                <a:extLst>
                  <a:ext uri="{FF2B5EF4-FFF2-40B4-BE49-F238E27FC236}">
                    <a16:creationId xmlns:a16="http://schemas.microsoft.com/office/drawing/2014/main" id="{F621E832-580C-4222-9F34-C1162435E165}"/>
                  </a:ext>
                </a:extLst>
              </p:cNvPr>
              <p:cNvSpPr txBox="1"/>
              <p:nvPr/>
            </p:nvSpPr>
            <p:spPr>
              <a:xfrm>
                <a:off x="9993103" y="3199074"/>
                <a:ext cx="6724659" cy="9351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acc>
                            <m:accPr>
                              <m:chr m:val="̆"/>
                              <m:ctrlPr>
                                <a:rPr lang="pl-PL" sz="2800" i="1" smtClean="0">
                                  <a:latin typeface="Cambria Math" panose="02040503050406030204" pitchFamily="18" charset="0"/>
                                </a:rPr>
                              </m:ctrlPr>
                            </m:accPr>
                            <m:e>
                              <m:r>
                                <a:rPr lang="en-US" sz="2800" b="0" i="1" smtClean="0">
                                  <a:latin typeface="Cambria Math" panose="02040503050406030204" pitchFamily="18" charset="0"/>
                                </a:rPr>
                                <m:t>𝑧</m:t>
                              </m:r>
                            </m:e>
                          </m:acc>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𝑖</m:t>
                          </m:r>
                        </m:sub>
                      </m:sSub>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up>
                          </m:sSup>
                        </m:den>
                      </m:f>
                    </m:oMath>
                  </m:oMathPara>
                </a14:m>
                <a:endParaRPr lang="pl-PL" sz="2800"/>
              </a:p>
            </p:txBody>
          </p:sp>
        </mc:Choice>
        <mc:Fallback xmlns="">
          <p:sp>
            <p:nvSpPr>
              <p:cNvPr id="171" name="Rumus Silu">
                <a:extLst>
                  <a:ext uri="{FF2B5EF4-FFF2-40B4-BE49-F238E27FC236}">
                    <a16:creationId xmlns:a16="http://schemas.microsoft.com/office/drawing/2014/main" id="{F621E832-580C-4222-9F34-C1162435E165}"/>
                  </a:ext>
                </a:extLst>
              </p:cNvPr>
              <p:cNvSpPr txBox="1">
                <a:spLocks noRot="1" noChangeAspect="1" noMove="1" noResize="1" noEditPoints="1" noAdjustHandles="1" noChangeArrowheads="1" noChangeShapeType="1" noTextEdit="1"/>
              </p:cNvSpPr>
              <p:nvPr/>
            </p:nvSpPr>
            <p:spPr>
              <a:xfrm>
                <a:off x="9993103" y="3199074"/>
                <a:ext cx="6724659" cy="935192"/>
              </a:xfrm>
              <a:prstGeom prst="rect">
                <a:avLst/>
              </a:prstGeom>
              <a:blipFill>
                <a:blip r:embed="rId7"/>
                <a:stretch>
                  <a:fillRect/>
                </a:stretch>
              </a:blipFill>
            </p:spPr>
            <p:txBody>
              <a:bodyPr/>
              <a:lstStyle/>
              <a:p>
                <a:r>
                  <a:rPr lang="en-ID">
                    <a:noFill/>
                  </a:rPr>
                  <a:t> </a:t>
                </a:r>
              </a:p>
            </p:txBody>
          </p:sp>
        </mc:Fallback>
      </mc:AlternateContent>
      <p:graphicFrame>
        <p:nvGraphicFramePr>
          <p:cNvPr id="228" name="Hasil SiLU 2">
            <a:extLst>
              <a:ext uri="{FF2B5EF4-FFF2-40B4-BE49-F238E27FC236}">
                <a16:creationId xmlns:a16="http://schemas.microsoft.com/office/drawing/2014/main" id="{6687F867-F5A5-F39A-8820-AA151EF74706}"/>
              </a:ext>
            </a:extLst>
          </p:cNvPr>
          <p:cNvGraphicFramePr>
            <a:graphicFrameLocks noGrp="1"/>
          </p:cNvGraphicFramePr>
          <p:nvPr>
            <p:extLst>
              <p:ext uri="{D42A27DB-BD31-4B8C-83A1-F6EECF244321}">
                <p14:modId xmlns:p14="http://schemas.microsoft.com/office/powerpoint/2010/main" val="527533849"/>
              </p:ext>
            </p:extLst>
          </p:nvPr>
        </p:nvGraphicFramePr>
        <p:xfrm>
          <a:off x="13194198" y="5958793"/>
          <a:ext cx="2511795" cy="2511795"/>
        </p:xfrm>
        <a:graphic>
          <a:graphicData uri="http://schemas.openxmlformats.org/drawingml/2006/table">
            <a:tbl>
              <a:tblPr>
                <a:noFill/>
                <a:tableStyleId>{BC89EF96-8CEA-46FF-86C4-4CE0E7609802}</a:tableStyleId>
              </a:tblPr>
              <a:tblGrid>
                <a:gridCol w="2511795">
                  <a:extLst>
                    <a:ext uri="{9D8B030D-6E8A-4147-A177-3AD203B41FA5}">
                      <a16:colId xmlns:a16="http://schemas.microsoft.com/office/drawing/2014/main" val="2529664686"/>
                    </a:ext>
                  </a:extLst>
                </a:gridCol>
              </a:tblGrid>
              <a:tr h="2511795">
                <a:tc>
                  <a:txBody>
                    <a:bodyPr/>
                    <a:lstStyle/>
                    <a:p>
                      <a:pPr algn="ctr" fontAlgn="ctr"/>
                      <a:endParaRPr lang="en-ID" sz="5500" b="0" i="0" u="none" strike="noStrike">
                        <a:solidFill>
                          <a:schemeClr val="bg1"/>
                        </a:solidFill>
                        <a:effectLst/>
                        <a:latin typeface="+mn-lt"/>
                      </a:endParaRPr>
                    </a:p>
                  </a:txBody>
                  <a:tcPr marL="47625" marR="47625" marT="47625" marB="0" anchor="ctr">
                    <a:noFill/>
                  </a:tcPr>
                </a:tc>
                <a:extLst>
                  <a:ext uri="{0D108BD9-81ED-4DB2-BD59-A6C34878D82A}">
                    <a16:rowId xmlns:a16="http://schemas.microsoft.com/office/drawing/2014/main" val="3981937098"/>
                  </a:ext>
                </a:extLst>
              </a:tr>
            </a:tbl>
          </a:graphicData>
        </a:graphic>
      </p:graphicFrame>
      <p:graphicFrame>
        <p:nvGraphicFramePr>
          <p:cNvPr id="172" name="Hasil SiLU">
            <a:extLst>
              <a:ext uri="{FF2B5EF4-FFF2-40B4-BE49-F238E27FC236}">
                <a16:creationId xmlns:a16="http://schemas.microsoft.com/office/drawing/2014/main" id="{C2DA76A6-D80D-4B9C-849C-2B3B522A66B1}"/>
              </a:ext>
            </a:extLst>
          </p:cNvPr>
          <p:cNvGraphicFramePr>
            <a:graphicFrameLocks noGrp="1"/>
          </p:cNvGraphicFramePr>
          <p:nvPr>
            <p:extLst>
              <p:ext uri="{D42A27DB-BD31-4B8C-83A1-F6EECF244321}">
                <p14:modId xmlns:p14="http://schemas.microsoft.com/office/powerpoint/2010/main" val="3495270281"/>
              </p:ext>
            </p:extLst>
          </p:nvPr>
        </p:nvGraphicFramePr>
        <p:xfrm>
          <a:off x="13278780" y="6039298"/>
          <a:ext cx="2511795" cy="2511795"/>
        </p:xfrm>
        <a:graphic>
          <a:graphicData uri="http://schemas.openxmlformats.org/drawingml/2006/table">
            <a:tbl>
              <a:tblPr>
                <a:noFill/>
                <a:tableStyleId>{BC89EF96-8CEA-46FF-86C4-4CE0E7609802}</a:tableStyleId>
              </a:tblPr>
              <a:tblGrid>
                <a:gridCol w="502359">
                  <a:extLst>
                    <a:ext uri="{9D8B030D-6E8A-4147-A177-3AD203B41FA5}">
                      <a16:colId xmlns:a16="http://schemas.microsoft.com/office/drawing/2014/main" val="2529664686"/>
                    </a:ext>
                  </a:extLst>
                </a:gridCol>
                <a:gridCol w="502359">
                  <a:extLst>
                    <a:ext uri="{9D8B030D-6E8A-4147-A177-3AD203B41FA5}">
                      <a16:colId xmlns:a16="http://schemas.microsoft.com/office/drawing/2014/main" val="2964756529"/>
                    </a:ext>
                  </a:extLst>
                </a:gridCol>
                <a:gridCol w="502359">
                  <a:extLst>
                    <a:ext uri="{9D8B030D-6E8A-4147-A177-3AD203B41FA5}">
                      <a16:colId xmlns:a16="http://schemas.microsoft.com/office/drawing/2014/main" val="1216559154"/>
                    </a:ext>
                  </a:extLst>
                </a:gridCol>
                <a:gridCol w="502359">
                  <a:extLst>
                    <a:ext uri="{9D8B030D-6E8A-4147-A177-3AD203B41FA5}">
                      <a16:colId xmlns:a16="http://schemas.microsoft.com/office/drawing/2014/main" val="2351101164"/>
                    </a:ext>
                  </a:extLst>
                </a:gridCol>
                <a:gridCol w="502359">
                  <a:extLst>
                    <a:ext uri="{9D8B030D-6E8A-4147-A177-3AD203B41FA5}">
                      <a16:colId xmlns:a16="http://schemas.microsoft.com/office/drawing/2014/main" val="3934144225"/>
                    </a:ext>
                  </a:extLst>
                </a:gridCol>
              </a:tblGrid>
              <a:tr h="502359">
                <a:tc>
                  <a:txBody>
                    <a:bodyPr/>
                    <a:lstStyle/>
                    <a:p>
                      <a:pPr algn="ctr" fontAlgn="ctr"/>
                      <a:r>
                        <a:rPr lang="en-ID" sz="1100" b="0" i="0" u="none" strike="noStrike">
                          <a:solidFill>
                            <a:schemeClr val="bg1"/>
                          </a:solidFill>
                          <a:effectLst/>
                          <a:latin typeface="+mn-lt"/>
                        </a:rPr>
                        <a:t>-0.01</a:t>
                      </a:r>
                    </a:p>
                  </a:txBody>
                  <a:tcPr marL="9525" marR="9525" marT="9525" marB="0" anchor="ctr">
                    <a:noFill/>
                  </a:tcPr>
                </a:tc>
                <a:tc>
                  <a:txBody>
                    <a:bodyPr/>
                    <a:lstStyle/>
                    <a:p>
                      <a:pPr algn="ctr" fontAlgn="ctr"/>
                      <a:r>
                        <a:rPr lang="en-ID" sz="1100" b="0" i="0" u="none" strike="noStrike">
                          <a:solidFill>
                            <a:schemeClr val="bg1"/>
                          </a:solidFill>
                          <a:effectLst/>
                          <a:latin typeface="+mn-lt"/>
                        </a:rPr>
                        <a:t>14.49</a:t>
                      </a:r>
                    </a:p>
                  </a:txBody>
                  <a:tcPr marL="9525" marR="9525" marT="9525" marB="0" anchor="ctr">
                    <a:noFill/>
                  </a:tcPr>
                </a:tc>
                <a:tc>
                  <a:txBody>
                    <a:bodyPr/>
                    <a:lstStyle/>
                    <a:p>
                      <a:pPr algn="ctr" fontAlgn="ctr"/>
                      <a:r>
                        <a:rPr lang="en-ID" sz="1100" b="0" i="0" u="none" strike="noStrike">
                          <a:solidFill>
                            <a:schemeClr val="bg1"/>
                          </a:solidFill>
                          <a:effectLst/>
                          <a:latin typeface="+mn-lt"/>
                        </a:rPr>
                        <a:t>8.62</a:t>
                      </a:r>
                    </a:p>
                  </a:txBody>
                  <a:tcPr marL="9525" marR="9525" marT="9525" marB="0" anchor="ctr">
                    <a:noFill/>
                  </a:tcPr>
                </a:tc>
                <a:tc>
                  <a:txBody>
                    <a:bodyPr/>
                    <a:lstStyle/>
                    <a:p>
                      <a:pPr algn="ctr" fontAlgn="ctr"/>
                      <a:r>
                        <a:rPr lang="en-ID" sz="1100" b="0" i="0" u="none" strike="noStrike">
                          <a:solidFill>
                            <a:schemeClr val="bg1"/>
                          </a:solidFill>
                          <a:effectLst/>
                          <a:latin typeface="+mn-lt"/>
                        </a:rPr>
                        <a:t>-0.03</a:t>
                      </a:r>
                    </a:p>
                  </a:txBody>
                  <a:tcPr marL="9525" marR="9525" marT="9525" marB="0" anchor="ctr">
                    <a:noFill/>
                  </a:tcPr>
                </a:tc>
                <a:tc>
                  <a:txBody>
                    <a:bodyPr/>
                    <a:lstStyle/>
                    <a:p>
                      <a:pPr algn="ctr" fontAlgn="ctr"/>
                      <a:r>
                        <a:rPr lang="en-ID" sz="1100" b="0" i="0" u="none" strike="noStrike">
                          <a:solidFill>
                            <a:schemeClr val="bg1"/>
                          </a:solidFill>
                          <a:effectLst/>
                          <a:latin typeface="+mn-lt"/>
                        </a:rPr>
                        <a:t>4.43</a:t>
                      </a:r>
                    </a:p>
                  </a:txBody>
                  <a:tcPr marL="9525" marR="9525" marT="9525" marB="0" anchor="ctr">
                    <a:noFill/>
                  </a:tcPr>
                </a:tc>
                <a:extLst>
                  <a:ext uri="{0D108BD9-81ED-4DB2-BD59-A6C34878D82A}">
                    <a16:rowId xmlns:a16="http://schemas.microsoft.com/office/drawing/2014/main" val="3981937098"/>
                  </a:ext>
                </a:extLst>
              </a:tr>
              <a:tr h="502359">
                <a:tc>
                  <a:txBody>
                    <a:bodyPr/>
                    <a:lstStyle/>
                    <a:p>
                      <a:pPr algn="ctr" fontAlgn="ctr"/>
                      <a:r>
                        <a:rPr lang="en-ID" sz="1100" b="0" i="0" u="none" strike="noStrike">
                          <a:solidFill>
                            <a:schemeClr val="bg1"/>
                          </a:solidFill>
                          <a:effectLst/>
                          <a:latin typeface="+mn-lt"/>
                        </a:rPr>
                        <a:t>2.86</a:t>
                      </a:r>
                    </a:p>
                  </a:txBody>
                  <a:tcPr marL="9525" marR="9525" marT="9525" marB="0" anchor="ctr">
                    <a:noFill/>
                  </a:tcPr>
                </a:tc>
                <a:tc>
                  <a:txBody>
                    <a:bodyPr/>
                    <a:lstStyle/>
                    <a:p>
                      <a:pPr algn="ctr" fontAlgn="ctr"/>
                      <a:r>
                        <a:rPr lang="en-ID" sz="1100" b="0" i="0" u="none" strike="noStrike">
                          <a:solidFill>
                            <a:schemeClr val="bg1"/>
                          </a:solidFill>
                          <a:effectLst/>
                          <a:latin typeface="+mn-lt"/>
                        </a:rPr>
                        <a:t>10.60</a:t>
                      </a:r>
                    </a:p>
                  </a:txBody>
                  <a:tcPr marL="9525" marR="9525" marT="9525" marB="0" anchor="ctr">
                    <a:noFill/>
                  </a:tcPr>
                </a:tc>
                <a:tc>
                  <a:txBody>
                    <a:bodyPr/>
                    <a:lstStyle/>
                    <a:p>
                      <a:pPr algn="ctr" fontAlgn="ctr"/>
                      <a:r>
                        <a:rPr lang="en-ID" sz="1100" b="0" i="0" u="none" strike="noStrike">
                          <a:solidFill>
                            <a:schemeClr val="bg1"/>
                          </a:solidFill>
                          <a:effectLst/>
                          <a:latin typeface="+mn-lt"/>
                        </a:rPr>
                        <a:t>3.78</a:t>
                      </a:r>
                    </a:p>
                  </a:txBody>
                  <a:tcPr marL="9525" marR="9525" marT="9525" marB="0" anchor="ctr">
                    <a:noFill/>
                  </a:tcPr>
                </a:tc>
                <a:tc>
                  <a:txBody>
                    <a:bodyPr/>
                    <a:lstStyle/>
                    <a:p>
                      <a:pPr algn="ctr" fontAlgn="ctr"/>
                      <a:r>
                        <a:rPr lang="en-ID" sz="1100" b="0" i="0" u="none" strike="noStrike">
                          <a:solidFill>
                            <a:schemeClr val="bg1"/>
                          </a:solidFill>
                          <a:effectLst/>
                          <a:latin typeface="+mn-lt"/>
                        </a:rPr>
                        <a:t>0.00</a:t>
                      </a:r>
                    </a:p>
                  </a:txBody>
                  <a:tcPr marL="9525" marR="9525" marT="9525" marB="0" anchor="ctr">
                    <a:noFill/>
                  </a:tcPr>
                </a:tc>
                <a:tc>
                  <a:txBody>
                    <a:bodyPr/>
                    <a:lstStyle/>
                    <a:p>
                      <a:pPr algn="ctr" fontAlgn="ctr"/>
                      <a:r>
                        <a:rPr lang="en-ID" sz="1100" b="0" i="0" u="none" strike="noStrike">
                          <a:solidFill>
                            <a:schemeClr val="bg1"/>
                          </a:solidFill>
                          <a:effectLst/>
                          <a:latin typeface="+mn-lt"/>
                        </a:rPr>
                        <a:t>0.64</a:t>
                      </a:r>
                    </a:p>
                  </a:txBody>
                  <a:tcPr marL="9525" marR="9525" marT="9525" marB="0" anchor="ctr">
                    <a:noFill/>
                  </a:tcPr>
                </a:tc>
                <a:extLst>
                  <a:ext uri="{0D108BD9-81ED-4DB2-BD59-A6C34878D82A}">
                    <a16:rowId xmlns:a16="http://schemas.microsoft.com/office/drawing/2014/main" val="3060329374"/>
                  </a:ext>
                </a:extLst>
              </a:tr>
              <a:tr h="502359">
                <a:tc>
                  <a:txBody>
                    <a:bodyPr/>
                    <a:lstStyle/>
                    <a:p>
                      <a:pPr algn="ctr" fontAlgn="ctr"/>
                      <a:r>
                        <a:rPr lang="en-ID" sz="1100" b="0" i="0" u="none" strike="noStrike">
                          <a:solidFill>
                            <a:schemeClr val="bg1"/>
                          </a:solidFill>
                          <a:effectLst/>
                          <a:latin typeface="+mn-lt"/>
                        </a:rPr>
                        <a:t>-0.01</a:t>
                      </a:r>
                    </a:p>
                  </a:txBody>
                  <a:tcPr marL="9525" marR="9525" marT="9525" marB="0" anchor="ctr">
                    <a:noFill/>
                  </a:tcPr>
                </a:tc>
                <a:tc>
                  <a:txBody>
                    <a:bodyPr/>
                    <a:lstStyle/>
                    <a:p>
                      <a:pPr algn="ctr" fontAlgn="ctr"/>
                      <a:r>
                        <a:rPr lang="en-ID" sz="1100" b="0" i="0" u="none" strike="noStrike">
                          <a:solidFill>
                            <a:schemeClr val="bg1"/>
                          </a:solidFill>
                          <a:effectLst/>
                          <a:latin typeface="+mn-lt"/>
                        </a:rPr>
                        <a:t>0.00</a:t>
                      </a:r>
                    </a:p>
                  </a:txBody>
                  <a:tcPr marL="9525" marR="9525" marT="9525" marB="0" anchor="ctr">
                    <a:noFill/>
                  </a:tcPr>
                </a:tc>
                <a:tc>
                  <a:txBody>
                    <a:bodyPr/>
                    <a:lstStyle/>
                    <a:p>
                      <a:pPr algn="ctr" fontAlgn="ctr"/>
                      <a:r>
                        <a:rPr lang="en-ID" sz="1100" b="0" i="0" u="none" strike="noStrike">
                          <a:solidFill>
                            <a:schemeClr val="bg1"/>
                          </a:solidFill>
                          <a:effectLst/>
                          <a:latin typeface="+mn-lt"/>
                        </a:rPr>
                        <a:t>0.00</a:t>
                      </a:r>
                    </a:p>
                  </a:txBody>
                  <a:tcPr marL="9525" marR="9525" marT="9525" marB="0" anchor="ctr">
                    <a:noFill/>
                  </a:tcPr>
                </a:tc>
                <a:tc>
                  <a:txBody>
                    <a:bodyPr/>
                    <a:lstStyle/>
                    <a:p>
                      <a:pPr algn="ctr" fontAlgn="ctr"/>
                      <a:r>
                        <a:rPr lang="en-ID" sz="1100" b="0" i="0" u="none" strike="noStrike">
                          <a:solidFill>
                            <a:schemeClr val="bg1"/>
                          </a:solidFill>
                          <a:effectLst/>
                          <a:latin typeface="+mn-lt"/>
                        </a:rPr>
                        <a:t>-0.01</a:t>
                      </a:r>
                    </a:p>
                  </a:txBody>
                  <a:tcPr marL="9525" marR="9525" marT="9525" marB="0" anchor="ctr">
                    <a:noFill/>
                  </a:tcPr>
                </a:tc>
                <a:tc>
                  <a:txBody>
                    <a:bodyPr/>
                    <a:lstStyle/>
                    <a:p>
                      <a:pPr algn="ctr" fontAlgn="ctr"/>
                      <a:r>
                        <a:rPr lang="en-ID" sz="1100" b="0" i="0" u="none" strike="noStrike">
                          <a:solidFill>
                            <a:schemeClr val="bg1"/>
                          </a:solidFill>
                          <a:effectLst/>
                          <a:latin typeface="+mn-lt"/>
                        </a:rPr>
                        <a:t>2.86</a:t>
                      </a:r>
                    </a:p>
                  </a:txBody>
                  <a:tcPr marL="9525" marR="9525" marT="9525" marB="0" anchor="ctr">
                    <a:noFill/>
                  </a:tcPr>
                </a:tc>
                <a:extLst>
                  <a:ext uri="{0D108BD9-81ED-4DB2-BD59-A6C34878D82A}">
                    <a16:rowId xmlns:a16="http://schemas.microsoft.com/office/drawing/2014/main" val="74797001"/>
                  </a:ext>
                </a:extLst>
              </a:tr>
              <a:tr h="502359">
                <a:tc>
                  <a:txBody>
                    <a:bodyPr/>
                    <a:lstStyle/>
                    <a:p>
                      <a:pPr algn="ctr" fontAlgn="ctr"/>
                      <a:r>
                        <a:rPr lang="en-ID" sz="1100" b="0" i="0" u="none" strike="noStrike">
                          <a:solidFill>
                            <a:schemeClr val="bg1"/>
                          </a:solidFill>
                          <a:effectLst/>
                          <a:latin typeface="+mn-lt"/>
                        </a:rPr>
                        <a:t>65.73</a:t>
                      </a:r>
                    </a:p>
                  </a:txBody>
                  <a:tcPr marL="9525" marR="9525" marT="9525" marB="0" anchor="ctr">
                    <a:noFill/>
                  </a:tcPr>
                </a:tc>
                <a:tc>
                  <a:txBody>
                    <a:bodyPr/>
                    <a:lstStyle/>
                    <a:p>
                      <a:pPr algn="ctr" fontAlgn="ctr"/>
                      <a:r>
                        <a:rPr lang="en-ID" sz="1100" b="0" i="0" u="none" strike="noStrike">
                          <a:solidFill>
                            <a:schemeClr val="bg1"/>
                          </a:solidFill>
                          <a:effectLst/>
                          <a:latin typeface="+mn-lt"/>
                        </a:rPr>
                        <a:t>-0.10</a:t>
                      </a:r>
                    </a:p>
                  </a:txBody>
                  <a:tcPr marL="9525" marR="9525" marT="9525" marB="0" anchor="ctr">
                    <a:noFill/>
                  </a:tcPr>
                </a:tc>
                <a:tc>
                  <a:txBody>
                    <a:bodyPr/>
                    <a:lstStyle/>
                    <a:p>
                      <a:pPr algn="ctr" fontAlgn="ctr"/>
                      <a:r>
                        <a:rPr lang="en-ID" sz="1100" b="0" i="0" u="none" strike="noStrike">
                          <a:solidFill>
                            <a:schemeClr val="bg1"/>
                          </a:solidFill>
                          <a:effectLst/>
                          <a:latin typeface="+mn-lt"/>
                        </a:rPr>
                        <a:t>-0.15</a:t>
                      </a:r>
                    </a:p>
                  </a:txBody>
                  <a:tcPr marL="9525" marR="9525" marT="9525" marB="0" anchor="ctr">
                    <a:noFill/>
                  </a:tcPr>
                </a:tc>
                <a:tc>
                  <a:txBody>
                    <a:bodyPr/>
                    <a:lstStyle/>
                    <a:p>
                      <a:pPr algn="ctr" fontAlgn="ctr"/>
                      <a:r>
                        <a:rPr lang="en-ID" sz="1100" b="0" i="0" u="none" strike="noStrike">
                          <a:solidFill>
                            <a:schemeClr val="bg1"/>
                          </a:solidFill>
                          <a:effectLst/>
                          <a:latin typeface="+mn-lt"/>
                        </a:rPr>
                        <a:t>4.62</a:t>
                      </a:r>
                    </a:p>
                  </a:txBody>
                  <a:tcPr marL="9525" marR="9525" marT="9525" marB="0" anchor="ctr">
                    <a:noFill/>
                  </a:tcPr>
                </a:tc>
                <a:tc>
                  <a:txBody>
                    <a:bodyPr/>
                    <a:lstStyle/>
                    <a:p>
                      <a:pPr algn="ctr" fontAlgn="ctr"/>
                      <a:r>
                        <a:rPr lang="en-ID" sz="1100" b="0" i="0" u="none" strike="noStrike">
                          <a:solidFill>
                            <a:schemeClr val="bg1"/>
                          </a:solidFill>
                          <a:effectLst/>
                          <a:latin typeface="+mn-lt"/>
                        </a:rPr>
                        <a:t>-0.21</a:t>
                      </a:r>
                    </a:p>
                  </a:txBody>
                  <a:tcPr marL="9525" marR="9525" marT="9525" marB="0" anchor="ctr">
                    <a:noFill/>
                  </a:tcPr>
                </a:tc>
                <a:extLst>
                  <a:ext uri="{0D108BD9-81ED-4DB2-BD59-A6C34878D82A}">
                    <a16:rowId xmlns:a16="http://schemas.microsoft.com/office/drawing/2014/main" val="1140942679"/>
                  </a:ext>
                </a:extLst>
              </a:tr>
              <a:tr h="502359">
                <a:tc>
                  <a:txBody>
                    <a:bodyPr/>
                    <a:lstStyle/>
                    <a:p>
                      <a:pPr algn="ctr" fontAlgn="ctr"/>
                      <a:r>
                        <a:rPr lang="en-ID" sz="1100" b="0" i="0" u="none" strike="noStrike">
                          <a:solidFill>
                            <a:schemeClr val="bg1"/>
                          </a:solidFill>
                          <a:effectLst/>
                          <a:latin typeface="+mn-lt"/>
                        </a:rPr>
                        <a:t>0.00</a:t>
                      </a:r>
                    </a:p>
                  </a:txBody>
                  <a:tcPr marL="9525" marR="9525" marT="9525" marB="0" anchor="ctr">
                    <a:noFill/>
                  </a:tcPr>
                </a:tc>
                <a:tc>
                  <a:txBody>
                    <a:bodyPr/>
                    <a:lstStyle/>
                    <a:p>
                      <a:pPr algn="ctr" fontAlgn="ctr"/>
                      <a:r>
                        <a:rPr lang="en-ID" sz="1100" b="0" i="0" u="none" strike="noStrike">
                          <a:solidFill>
                            <a:schemeClr val="bg1"/>
                          </a:solidFill>
                          <a:effectLst/>
                          <a:latin typeface="+mn-lt"/>
                        </a:rPr>
                        <a:t>0.00</a:t>
                      </a:r>
                    </a:p>
                  </a:txBody>
                  <a:tcPr marL="9525" marR="9525" marT="9525" marB="0" anchor="ctr">
                    <a:noFill/>
                  </a:tcPr>
                </a:tc>
                <a:tc>
                  <a:txBody>
                    <a:bodyPr/>
                    <a:lstStyle/>
                    <a:p>
                      <a:pPr algn="ctr" fontAlgn="ctr"/>
                      <a:r>
                        <a:rPr lang="en-ID" sz="1100" b="0" i="0" u="none" strike="noStrike">
                          <a:solidFill>
                            <a:schemeClr val="bg1"/>
                          </a:solidFill>
                          <a:effectLst/>
                          <a:latin typeface="+mn-lt"/>
                        </a:rPr>
                        <a:t>1.71</a:t>
                      </a:r>
                    </a:p>
                  </a:txBody>
                  <a:tcPr marL="9525" marR="9525" marT="9525" marB="0" anchor="ctr">
                    <a:noFill/>
                  </a:tcPr>
                </a:tc>
                <a:tc>
                  <a:txBody>
                    <a:bodyPr/>
                    <a:lstStyle/>
                    <a:p>
                      <a:pPr algn="ctr" fontAlgn="ctr"/>
                      <a:r>
                        <a:rPr lang="en-ID" sz="1100" b="0" i="0" u="none" strike="noStrike">
                          <a:solidFill>
                            <a:schemeClr val="bg1"/>
                          </a:solidFill>
                          <a:effectLst/>
                          <a:latin typeface="+mn-lt"/>
                        </a:rPr>
                        <a:t>-0.27</a:t>
                      </a:r>
                    </a:p>
                  </a:txBody>
                  <a:tcPr marL="9525" marR="9525" marT="9525" marB="0" anchor="ctr">
                    <a:noFill/>
                  </a:tcPr>
                </a:tc>
                <a:tc>
                  <a:txBody>
                    <a:bodyPr/>
                    <a:lstStyle/>
                    <a:p>
                      <a:pPr algn="ctr" fontAlgn="ctr"/>
                      <a:r>
                        <a:rPr lang="en-ID" sz="1100" b="0" i="0" u="none" strike="noStrike" dirty="0">
                          <a:solidFill>
                            <a:schemeClr val="bg1"/>
                          </a:solidFill>
                          <a:effectLst/>
                          <a:latin typeface="+mn-lt"/>
                        </a:rPr>
                        <a:t>-0.05</a:t>
                      </a:r>
                    </a:p>
                  </a:txBody>
                  <a:tcPr marL="9525" marR="9525" marT="9525" marB="0" anchor="ctr">
                    <a:noFill/>
                  </a:tcPr>
                </a:tc>
                <a:extLst>
                  <a:ext uri="{0D108BD9-81ED-4DB2-BD59-A6C34878D82A}">
                    <a16:rowId xmlns:a16="http://schemas.microsoft.com/office/drawing/2014/main" val="3849780970"/>
                  </a:ext>
                </a:extLst>
              </a:tr>
            </a:tbl>
          </a:graphicData>
        </a:graphic>
      </p:graphicFrame>
      <p:sp>
        <p:nvSpPr>
          <p:cNvPr id="173" name="Subtitle SiLU">
            <a:extLst>
              <a:ext uri="{FF2B5EF4-FFF2-40B4-BE49-F238E27FC236}">
                <a16:creationId xmlns:a16="http://schemas.microsoft.com/office/drawing/2014/main" id="{EB6C954A-D127-4E06-AF58-C2BD25D4F268}"/>
              </a:ext>
            </a:extLst>
          </p:cNvPr>
          <p:cNvSpPr txBox="1">
            <a:spLocks/>
          </p:cNvSpPr>
          <p:nvPr/>
        </p:nvSpPr>
        <p:spPr>
          <a:xfrm>
            <a:off x="13159540" y="8564322"/>
            <a:ext cx="2453018" cy="509229"/>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1600"/>
              <a:t>Sigmoid-weighted linear unit</a:t>
            </a:r>
            <a:endParaRPr lang="en-US" sz="1600" dirty="0"/>
          </a:p>
        </p:txBody>
      </p:sp>
      <p:pic>
        <p:nvPicPr>
          <p:cNvPr id="174" name="Image SiLU">
            <a:extLst>
              <a:ext uri="{FF2B5EF4-FFF2-40B4-BE49-F238E27FC236}">
                <a16:creationId xmlns:a16="http://schemas.microsoft.com/office/drawing/2014/main" id="{326E896F-A8DD-4C3C-9645-BA6C1305A994}"/>
              </a:ext>
            </a:extLst>
          </p:cNvPr>
          <p:cNvPicPr>
            <a:picLocks noChangeAspect="1"/>
          </p:cNvPicPr>
          <p:nvPr/>
        </p:nvPicPr>
        <p:blipFill>
          <a:blip r:embed="rId8">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026280" y="1844092"/>
            <a:ext cx="4803846" cy="3568352"/>
          </a:xfrm>
          <a:prstGeom prst="rect">
            <a:avLst/>
          </a:prstGeom>
        </p:spPr>
      </p:pic>
      <p:sp>
        <p:nvSpPr>
          <p:cNvPr id="120" name="Background">
            <a:extLst>
              <a:ext uri="{FF2B5EF4-FFF2-40B4-BE49-F238E27FC236}">
                <a16:creationId xmlns:a16="http://schemas.microsoft.com/office/drawing/2014/main" id="{73864394-F0A9-8C13-D1A6-576ED1A060B7}"/>
              </a:ext>
            </a:extLst>
          </p:cNvPr>
          <p:cNvSpPr/>
          <p:nvPr/>
        </p:nvSpPr>
        <p:spPr>
          <a:xfrm>
            <a:off x="2737092" y="1599678"/>
            <a:ext cx="5780061" cy="3035709"/>
          </a:xfrm>
          <a:prstGeom prst="rect">
            <a:avLst/>
          </a:prstGeom>
          <a:solidFill>
            <a:schemeClr val="accent1">
              <a:lumMod val="75000"/>
              <a:alpha val="10196"/>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24" name="MP Architecture">
            <a:extLst>
              <a:ext uri="{FF2B5EF4-FFF2-40B4-BE49-F238E27FC236}">
                <a16:creationId xmlns:a16="http://schemas.microsoft.com/office/drawing/2014/main" id="{EB2281DD-E0F1-49BD-8A53-BD5F5C7AD002}"/>
              </a:ext>
            </a:extLst>
          </p:cNvPr>
          <p:cNvGrpSpPr/>
          <p:nvPr/>
        </p:nvGrpSpPr>
        <p:grpSpPr>
          <a:xfrm>
            <a:off x="2738849" y="1715938"/>
            <a:ext cx="5778304" cy="1683467"/>
            <a:chOff x="2482519" y="6946726"/>
            <a:chExt cx="7092687" cy="2066403"/>
          </a:xfrm>
        </p:grpSpPr>
        <p:sp>
          <p:nvSpPr>
            <p:cNvPr id="176" name="INPUT">
              <a:extLst>
                <a:ext uri="{FF2B5EF4-FFF2-40B4-BE49-F238E27FC236}">
                  <a16:creationId xmlns:a16="http://schemas.microsoft.com/office/drawing/2014/main" id="{F0D1C5C0-4292-4F5C-A9A5-04A3935B6637}"/>
                </a:ext>
              </a:extLst>
            </p:cNvPr>
            <p:cNvSpPr/>
            <p:nvPr/>
          </p:nvSpPr>
          <p:spPr>
            <a:xfrm>
              <a:off x="3641646" y="6946726"/>
              <a:ext cx="1618488" cy="691978"/>
            </a:xfrm>
            <a:prstGeom prst="rect">
              <a:avLst/>
            </a:prstGeom>
            <a:solidFill>
              <a:schemeClr val="tx2">
                <a:lumMod val="50000"/>
                <a:alpha val="10000"/>
              </a:schemeClr>
            </a:solidFill>
            <a:ln w="19050" cmpd="thinThick">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MAXPOOL</a:t>
              </a:r>
              <a:endParaRPr lang="en-ID" sz="1600" dirty="0"/>
            </a:p>
          </p:txBody>
        </p:sp>
        <p:sp>
          <p:nvSpPr>
            <p:cNvPr id="177" name="INPUT">
              <a:extLst>
                <a:ext uri="{FF2B5EF4-FFF2-40B4-BE49-F238E27FC236}">
                  <a16:creationId xmlns:a16="http://schemas.microsoft.com/office/drawing/2014/main" id="{D0A57BE1-E482-47A8-BE21-2A81EA460FDC}"/>
                </a:ext>
              </a:extLst>
            </p:cNvPr>
            <p:cNvSpPr/>
            <p:nvPr/>
          </p:nvSpPr>
          <p:spPr>
            <a:xfrm>
              <a:off x="5571653" y="6946726"/>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CBS (1,1)</a:t>
              </a:r>
              <a:endParaRPr lang="en-ID" sz="1600" dirty="0"/>
            </a:p>
          </p:txBody>
        </p:sp>
        <p:sp>
          <p:nvSpPr>
            <p:cNvPr id="178" name="INPUT">
              <a:extLst>
                <a:ext uri="{FF2B5EF4-FFF2-40B4-BE49-F238E27FC236}">
                  <a16:creationId xmlns:a16="http://schemas.microsoft.com/office/drawing/2014/main" id="{C7AD7247-9B95-468F-B20C-A1EFF8CC3575}"/>
                </a:ext>
              </a:extLst>
            </p:cNvPr>
            <p:cNvSpPr/>
            <p:nvPr/>
          </p:nvSpPr>
          <p:spPr>
            <a:xfrm>
              <a:off x="3641646" y="8321151"/>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CBS (1,1)</a:t>
              </a:r>
              <a:endParaRPr lang="en-ID" sz="1600"/>
            </a:p>
          </p:txBody>
        </p:sp>
        <p:sp>
          <p:nvSpPr>
            <p:cNvPr id="179" name="INPUT">
              <a:extLst>
                <a:ext uri="{FF2B5EF4-FFF2-40B4-BE49-F238E27FC236}">
                  <a16:creationId xmlns:a16="http://schemas.microsoft.com/office/drawing/2014/main" id="{455A072A-6A3C-4411-B114-1C29963A423C}"/>
                </a:ext>
              </a:extLst>
            </p:cNvPr>
            <p:cNvSpPr/>
            <p:nvPr/>
          </p:nvSpPr>
          <p:spPr>
            <a:xfrm>
              <a:off x="5571653" y="8321151"/>
              <a:ext cx="1618488" cy="691978"/>
            </a:xfrm>
            <a:prstGeom prst="rect">
              <a:avLst/>
            </a:prstGeom>
            <a:solidFill>
              <a:schemeClr val="accent6">
                <a:lumMod val="50000"/>
                <a:alpha val="10000"/>
              </a:schemeClr>
            </a:solidFill>
            <a:ln w="19050" cmpd="thinThick">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CBS (3,2)</a:t>
              </a:r>
              <a:endParaRPr lang="en-ID" sz="1600" dirty="0"/>
            </a:p>
          </p:txBody>
        </p:sp>
        <p:sp>
          <p:nvSpPr>
            <p:cNvPr id="180" name="INPUT">
              <a:extLst>
                <a:ext uri="{FF2B5EF4-FFF2-40B4-BE49-F238E27FC236}">
                  <a16:creationId xmlns:a16="http://schemas.microsoft.com/office/drawing/2014/main" id="{4DE114A8-EF88-48EC-BD07-973EE0A87DAC}"/>
                </a:ext>
              </a:extLst>
            </p:cNvPr>
            <p:cNvSpPr/>
            <p:nvPr/>
          </p:nvSpPr>
          <p:spPr>
            <a:xfrm>
              <a:off x="7524718" y="7639221"/>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CONCAT</a:t>
              </a:r>
              <a:endParaRPr lang="en-ID" sz="1600" dirty="0"/>
            </a:p>
          </p:txBody>
        </p:sp>
        <p:cxnSp>
          <p:nvCxnSpPr>
            <p:cNvPr id="182" name="Straight Arrow Connector 181">
              <a:extLst>
                <a:ext uri="{FF2B5EF4-FFF2-40B4-BE49-F238E27FC236}">
                  <a16:creationId xmlns:a16="http://schemas.microsoft.com/office/drawing/2014/main" id="{408893CA-7940-4F92-91A1-E9ADAAAC6A05}"/>
                </a:ext>
              </a:extLst>
            </p:cNvPr>
            <p:cNvCxnSpPr>
              <a:stCxn id="176" idx="3"/>
              <a:endCxn id="177" idx="1"/>
            </p:cNvCxnSpPr>
            <p:nvPr/>
          </p:nvCxnSpPr>
          <p:spPr>
            <a:xfrm>
              <a:off x="5260134" y="7292715"/>
              <a:ext cx="311519" cy="0"/>
            </a:xfrm>
            <a:prstGeom prst="straightConnector1">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B8C0210D-78DD-4618-8693-D706E9FC90A5}"/>
                </a:ext>
              </a:extLst>
            </p:cNvPr>
            <p:cNvCxnSpPr>
              <a:stCxn id="178" idx="3"/>
              <a:endCxn id="179" idx="1"/>
            </p:cNvCxnSpPr>
            <p:nvPr/>
          </p:nvCxnSpPr>
          <p:spPr>
            <a:xfrm>
              <a:off x="5260134" y="8667140"/>
              <a:ext cx="311519" cy="0"/>
            </a:xfrm>
            <a:prstGeom prst="straightConnector1">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3B91150-5DA9-4235-99CE-E1EE227B2BF1}"/>
                </a:ext>
              </a:extLst>
            </p:cNvPr>
            <p:cNvCxnSpPr>
              <a:cxnSpLocks/>
              <a:stCxn id="179" idx="3"/>
              <a:endCxn id="180" idx="2"/>
            </p:cNvCxnSpPr>
            <p:nvPr/>
          </p:nvCxnSpPr>
          <p:spPr>
            <a:xfrm flipV="1">
              <a:off x="7190141" y="8331199"/>
              <a:ext cx="1143821" cy="335941"/>
            </a:xfrm>
            <a:prstGeom prst="bentConnector2">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B09D1DC9-F6CB-4543-80C8-B3552E02DF9B}"/>
                </a:ext>
              </a:extLst>
            </p:cNvPr>
            <p:cNvCxnSpPr>
              <a:cxnSpLocks/>
              <a:stCxn id="177" idx="3"/>
              <a:endCxn id="180" idx="0"/>
            </p:cNvCxnSpPr>
            <p:nvPr/>
          </p:nvCxnSpPr>
          <p:spPr>
            <a:xfrm>
              <a:off x="7190141" y="7292715"/>
              <a:ext cx="1143821" cy="346506"/>
            </a:xfrm>
            <a:prstGeom prst="bentConnector2">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297506BB-83BC-4A51-8390-6F5F7110BB76}"/>
                </a:ext>
              </a:extLst>
            </p:cNvPr>
            <p:cNvCxnSpPr>
              <a:cxnSpLocks/>
              <a:stCxn id="180" idx="3"/>
            </p:cNvCxnSpPr>
            <p:nvPr/>
          </p:nvCxnSpPr>
          <p:spPr>
            <a:xfrm>
              <a:off x="9143206" y="7985210"/>
              <a:ext cx="432000" cy="0"/>
            </a:xfrm>
            <a:prstGeom prst="straightConnector1">
              <a:avLst/>
            </a:prstGeom>
            <a:ln w="28575">
              <a:solidFill>
                <a:srgbClr val="FFFFFF">
                  <a:alpha val="50196"/>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Connector: Elbow 218">
              <a:extLst>
                <a:ext uri="{FF2B5EF4-FFF2-40B4-BE49-F238E27FC236}">
                  <a16:creationId xmlns:a16="http://schemas.microsoft.com/office/drawing/2014/main" id="{40B9127D-09B1-4257-81D8-40F5B24E0473}"/>
                </a:ext>
              </a:extLst>
            </p:cNvPr>
            <p:cNvCxnSpPr>
              <a:endCxn id="178" idx="1"/>
            </p:cNvCxnSpPr>
            <p:nvPr/>
          </p:nvCxnSpPr>
          <p:spPr>
            <a:xfrm>
              <a:off x="2494158" y="7985210"/>
              <a:ext cx="1147488" cy="681930"/>
            </a:xfrm>
            <a:prstGeom prst="bentConnector3">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Connector: Elbow 220">
              <a:extLst>
                <a:ext uri="{FF2B5EF4-FFF2-40B4-BE49-F238E27FC236}">
                  <a16:creationId xmlns:a16="http://schemas.microsoft.com/office/drawing/2014/main" id="{19F361F7-6035-4F6F-B246-6B912CC2D820}"/>
                </a:ext>
              </a:extLst>
            </p:cNvPr>
            <p:cNvCxnSpPr>
              <a:endCxn id="176" idx="1"/>
            </p:cNvCxnSpPr>
            <p:nvPr/>
          </p:nvCxnSpPr>
          <p:spPr>
            <a:xfrm flipV="1">
              <a:off x="2482519" y="7292715"/>
              <a:ext cx="1159127" cy="692495"/>
            </a:xfrm>
            <a:prstGeom prst="bentConnector3">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40" name="Upsample Architecture">
            <a:extLst>
              <a:ext uri="{FF2B5EF4-FFF2-40B4-BE49-F238E27FC236}">
                <a16:creationId xmlns:a16="http://schemas.microsoft.com/office/drawing/2014/main" id="{1763954B-EDC0-4BDF-8179-50F7BFB14504}"/>
              </a:ext>
            </a:extLst>
          </p:cNvPr>
          <p:cNvGrpSpPr/>
          <p:nvPr/>
        </p:nvGrpSpPr>
        <p:grpSpPr>
          <a:xfrm>
            <a:off x="2738849" y="3891742"/>
            <a:ext cx="5778304" cy="563744"/>
            <a:chOff x="9548163" y="4743187"/>
            <a:chExt cx="5778304" cy="563744"/>
          </a:xfrm>
        </p:grpSpPr>
        <p:sp>
          <p:nvSpPr>
            <p:cNvPr id="226" name="INPUT">
              <a:extLst>
                <a:ext uri="{FF2B5EF4-FFF2-40B4-BE49-F238E27FC236}">
                  <a16:creationId xmlns:a16="http://schemas.microsoft.com/office/drawing/2014/main" id="{63D8C1AD-8D90-471C-B598-FE2C44E679F1}"/>
                </a:ext>
              </a:extLst>
            </p:cNvPr>
            <p:cNvSpPr/>
            <p:nvPr/>
          </p:nvSpPr>
          <p:spPr>
            <a:xfrm>
              <a:off x="10492486" y="4743187"/>
              <a:ext cx="1318558" cy="563744"/>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CBS (1,1)</a:t>
              </a:r>
              <a:endParaRPr lang="en-ID" sz="1600" dirty="0"/>
            </a:p>
          </p:txBody>
        </p:sp>
        <p:sp>
          <p:nvSpPr>
            <p:cNvPr id="227" name="INPUT">
              <a:extLst>
                <a:ext uri="{FF2B5EF4-FFF2-40B4-BE49-F238E27FC236}">
                  <a16:creationId xmlns:a16="http://schemas.microsoft.com/office/drawing/2014/main" id="{288B7A1B-C7F7-40F8-8281-39AD9125EE27}"/>
                </a:ext>
              </a:extLst>
            </p:cNvPr>
            <p:cNvSpPr/>
            <p:nvPr/>
          </p:nvSpPr>
          <p:spPr>
            <a:xfrm>
              <a:off x="12064833" y="4743187"/>
              <a:ext cx="1318558" cy="563744"/>
            </a:xfrm>
            <a:prstGeom prst="rect">
              <a:avLst/>
            </a:prstGeom>
            <a:solidFill>
              <a:schemeClr val="tx2">
                <a:lumMod val="60000"/>
                <a:lumOff val="40000"/>
                <a:alpha val="10000"/>
              </a:schemeClr>
            </a:solidFill>
            <a:ln w="19050" cmpd="thinThick">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UPSAMPLE</a:t>
              </a:r>
              <a:endParaRPr lang="en-ID" sz="1600" dirty="0"/>
            </a:p>
          </p:txBody>
        </p:sp>
        <p:cxnSp>
          <p:nvCxnSpPr>
            <p:cNvPr id="231" name="Straight Arrow Connector 230">
              <a:extLst>
                <a:ext uri="{FF2B5EF4-FFF2-40B4-BE49-F238E27FC236}">
                  <a16:creationId xmlns:a16="http://schemas.microsoft.com/office/drawing/2014/main" id="{36CE5F94-B1D3-49ED-B472-96B6709A4EA6}"/>
                </a:ext>
              </a:extLst>
            </p:cNvPr>
            <p:cNvCxnSpPr>
              <a:cxnSpLocks/>
            </p:cNvCxnSpPr>
            <p:nvPr/>
          </p:nvCxnSpPr>
          <p:spPr>
            <a:xfrm>
              <a:off x="11811044" y="5025059"/>
              <a:ext cx="253790" cy="0"/>
            </a:xfrm>
            <a:prstGeom prst="straightConnector1">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146E49A2-2BBF-47EE-9E44-DF5611AFFA2D}"/>
                </a:ext>
              </a:extLst>
            </p:cNvPr>
            <p:cNvCxnSpPr>
              <a:cxnSpLocks/>
            </p:cNvCxnSpPr>
            <p:nvPr/>
          </p:nvCxnSpPr>
          <p:spPr>
            <a:xfrm>
              <a:off x="13383391" y="5036296"/>
              <a:ext cx="1943076" cy="0"/>
            </a:xfrm>
            <a:prstGeom prst="straightConnector1">
              <a:avLst/>
            </a:prstGeom>
            <a:ln w="28575">
              <a:solidFill>
                <a:srgbClr val="FFFFFF">
                  <a:alpha val="50196"/>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68113224-DA52-44B8-9598-9B60E03C513B}"/>
                </a:ext>
              </a:extLst>
            </p:cNvPr>
            <p:cNvCxnSpPr>
              <a:cxnSpLocks/>
            </p:cNvCxnSpPr>
            <p:nvPr/>
          </p:nvCxnSpPr>
          <p:spPr>
            <a:xfrm>
              <a:off x="9548163" y="5025059"/>
              <a:ext cx="944323" cy="0"/>
            </a:xfrm>
            <a:prstGeom prst="straightConnector1">
              <a:avLst/>
            </a:prstGeom>
            <a:ln w="28575">
              <a:solidFill>
                <a:srgbClr val="FFFFFF">
                  <a:alpha val="50196"/>
                </a:srgb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44" name="Max Pooling">
            <a:extLst>
              <a:ext uri="{FF2B5EF4-FFF2-40B4-BE49-F238E27FC236}">
                <a16:creationId xmlns:a16="http://schemas.microsoft.com/office/drawing/2014/main" id="{90C3DBFE-3E03-F2E4-212C-D37489516D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329" y="5013789"/>
            <a:ext cx="5801323" cy="3545253"/>
          </a:xfrm>
          <a:prstGeom prst="rect">
            <a:avLst/>
          </a:prstGeom>
        </p:spPr>
      </p:pic>
      <p:sp>
        <p:nvSpPr>
          <p:cNvPr id="229" name="Subtitle Max Pooling">
            <a:extLst>
              <a:ext uri="{FF2B5EF4-FFF2-40B4-BE49-F238E27FC236}">
                <a16:creationId xmlns:a16="http://schemas.microsoft.com/office/drawing/2014/main" id="{AED05E58-E3A8-2732-FC13-E0EDADCD5EF7}"/>
              </a:ext>
            </a:extLst>
          </p:cNvPr>
          <p:cNvSpPr txBox="1">
            <a:spLocks/>
          </p:cNvSpPr>
          <p:nvPr/>
        </p:nvSpPr>
        <p:spPr>
          <a:xfrm>
            <a:off x="1045329" y="8564322"/>
            <a:ext cx="2453018" cy="509229"/>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1600"/>
              <a:t>Max pooling</a:t>
            </a:r>
            <a:endParaRPr lang="en-US" sz="1600" dirty="0"/>
          </a:p>
        </p:txBody>
      </p:sp>
      <p:pic>
        <p:nvPicPr>
          <p:cNvPr id="232" name="Upsample">
            <a:extLst>
              <a:ext uri="{FF2B5EF4-FFF2-40B4-BE49-F238E27FC236}">
                <a16:creationId xmlns:a16="http://schemas.microsoft.com/office/drawing/2014/main" id="{6266810A-6FFE-2AED-106C-F0F21F2FA7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7790" y="5016250"/>
            <a:ext cx="5797296" cy="3542792"/>
          </a:xfrm>
          <a:prstGeom prst="rect">
            <a:avLst/>
          </a:prstGeom>
        </p:spPr>
      </p:pic>
      <p:sp>
        <p:nvSpPr>
          <p:cNvPr id="233" name="Subtitle Upsample">
            <a:extLst>
              <a:ext uri="{FF2B5EF4-FFF2-40B4-BE49-F238E27FC236}">
                <a16:creationId xmlns:a16="http://schemas.microsoft.com/office/drawing/2014/main" id="{F8EFE7A2-4650-F3DF-DE9A-BBE30D5C407C}"/>
              </a:ext>
            </a:extLst>
          </p:cNvPr>
          <p:cNvSpPr txBox="1">
            <a:spLocks/>
          </p:cNvSpPr>
          <p:nvPr/>
        </p:nvSpPr>
        <p:spPr>
          <a:xfrm>
            <a:off x="8637790" y="8564322"/>
            <a:ext cx="2453018" cy="509229"/>
          </a:xfrm>
          <a:prstGeom prst="rect">
            <a:avLst/>
          </a:prstGeom>
        </p:spPr>
        <p:txBody>
          <a:bodyPr vert="horz" lIns="163275" tIns="81638" rIns="163275" bIns="81638" rtlCol="0" anchor="ctr">
            <a:noAutofit/>
          </a:bodyPr>
          <a:lstStyle>
            <a:lvl1pPr marL="0" indent="0" algn="ctr" defTabSz="1632753" rtl="0" eaLnBrk="1" latinLnBrk="0" hangingPunct="1">
              <a:spcBef>
                <a:spcPct val="20000"/>
              </a:spcBef>
              <a:buFont typeface="Arial" panose="020B0604020202020204" pitchFamily="34" charset="0"/>
              <a:buNone/>
              <a:defRPr sz="4400" kern="1200" baseline="0">
                <a:solidFill>
                  <a:schemeClr val="accent1"/>
                </a:solidFill>
                <a:latin typeface="Bebas Neue Regular"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lang="en-US" sz="1600"/>
              <a:t>upsample</a:t>
            </a:r>
            <a:endParaRPr lang="en-US" sz="1600" dirty="0"/>
          </a:p>
        </p:txBody>
      </p:sp>
      <p:grpSp>
        <p:nvGrpSpPr>
          <p:cNvPr id="234" name="ELAN Architecture">
            <a:extLst>
              <a:ext uri="{FF2B5EF4-FFF2-40B4-BE49-F238E27FC236}">
                <a16:creationId xmlns:a16="http://schemas.microsoft.com/office/drawing/2014/main" id="{CDF00B55-7551-3453-1505-7AB5445C2E1D}"/>
              </a:ext>
            </a:extLst>
          </p:cNvPr>
          <p:cNvGrpSpPr/>
          <p:nvPr/>
        </p:nvGrpSpPr>
        <p:grpSpPr>
          <a:xfrm>
            <a:off x="2590478" y="1853085"/>
            <a:ext cx="14905655" cy="3816424"/>
            <a:chOff x="2590478" y="1853085"/>
            <a:chExt cx="14905655" cy="3816424"/>
          </a:xfrm>
        </p:grpSpPr>
        <p:sp>
          <p:nvSpPr>
            <p:cNvPr id="236" name="Rectangle 235">
              <a:extLst>
                <a:ext uri="{FF2B5EF4-FFF2-40B4-BE49-F238E27FC236}">
                  <a16:creationId xmlns:a16="http://schemas.microsoft.com/office/drawing/2014/main" id="{456A6208-17F3-8B83-8F92-54AB940357F6}"/>
                </a:ext>
              </a:extLst>
            </p:cNvPr>
            <p:cNvSpPr/>
            <p:nvPr/>
          </p:nvSpPr>
          <p:spPr>
            <a:xfrm>
              <a:off x="2590478" y="1853085"/>
              <a:ext cx="14905655" cy="3816424"/>
            </a:xfrm>
            <a:prstGeom prst="rect">
              <a:avLst/>
            </a:prstGeom>
            <a:solidFill>
              <a:schemeClr val="accent1">
                <a:lumMod val="75000"/>
                <a:alpha val="10196"/>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7" name="INPUT">
              <a:extLst>
                <a:ext uri="{FF2B5EF4-FFF2-40B4-BE49-F238E27FC236}">
                  <a16:creationId xmlns:a16="http://schemas.microsoft.com/office/drawing/2014/main" id="{781942A7-268B-580E-8E45-26E9BA90BDE2}"/>
                </a:ext>
              </a:extLst>
            </p:cNvPr>
            <p:cNvSpPr/>
            <p:nvPr/>
          </p:nvSpPr>
          <p:spPr>
            <a:xfrm>
              <a:off x="3094534" y="2393145"/>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241" name="INPUT">
              <a:extLst>
                <a:ext uri="{FF2B5EF4-FFF2-40B4-BE49-F238E27FC236}">
                  <a16:creationId xmlns:a16="http://schemas.microsoft.com/office/drawing/2014/main" id="{2BA6998B-B1E8-019B-203C-0B92709BCA53}"/>
                </a:ext>
              </a:extLst>
            </p:cNvPr>
            <p:cNvSpPr/>
            <p:nvPr/>
          </p:nvSpPr>
          <p:spPr>
            <a:xfrm>
              <a:off x="3094534" y="3415308"/>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243" name="INPUT">
              <a:extLst>
                <a:ext uri="{FF2B5EF4-FFF2-40B4-BE49-F238E27FC236}">
                  <a16:creationId xmlns:a16="http://schemas.microsoft.com/office/drawing/2014/main" id="{0A757697-9C5C-D20A-A14D-2CAA660A94F2}"/>
                </a:ext>
              </a:extLst>
            </p:cNvPr>
            <p:cNvSpPr/>
            <p:nvPr/>
          </p:nvSpPr>
          <p:spPr>
            <a:xfrm>
              <a:off x="5135476"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45" name="INPUT">
              <a:extLst>
                <a:ext uri="{FF2B5EF4-FFF2-40B4-BE49-F238E27FC236}">
                  <a16:creationId xmlns:a16="http://schemas.microsoft.com/office/drawing/2014/main" id="{0848E5FE-CCFC-3933-18C3-9FC30C388C51}"/>
                </a:ext>
              </a:extLst>
            </p:cNvPr>
            <p:cNvSpPr/>
            <p:nvPr/>
          </p:nvSpPr>
          <p:spPr>
            <a:xfrm>
              <a:off x="7176418"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46" name="INPUT">
              <a:extLst>
                <a:ext uri="{FF2B5EF4-FFF2-40B4-BE49-F238E27FC236}">
                  <a16:creationId xmlns:a16="http://schemas.microsoft.com/office/drawing/2014/main" id="{E9FE7E76-120D-3085-B750-473B0E3D845A}"/>
                </a:ext>
              </a:extLst>
            </p:cNvPr>
            <p:cNvSpPr/>
            <p:nvPr/>
          </p:nvSpPr>
          <p:spPr>
            <a:xfrm>
              <a:off x="9217360"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cxnSp>
          <p:nvCxnSpPr>
            <p:cNvPr id="247" name="Connector: Elbow 246">
              <a:extLst>
                <a:ext uri="{FF2B5EF4-FFF2-40B4-BE49-F238E27FC236}">
                  <a16:creationId xmlns:a16="http://schemas.microsoft.com/office/drawing/2014/main" id="{B84618A8-DE45-5641-F573-CE64D65DA4E8}"/>
                </a:ext>
              </a:extLst>
            </p:cNvPr>
            <p:cNvCxnSpPr>
              <a:cxnSpLocks/>
              <a:stCxn id="236" idx="1"/>
              <a:endCxn id="237" idx="1"/>
            </p:cNvCxnSpPr>
            <p:nvPr/>
          </p:nvCxnSpPr>
          <p:spPr>
            <a:xfrm rot="10800000" flipH="1">
              <a:off x="2590478" y="2739135"/>
              <a:ext cx="504056" cy="1022163"/>
            </a:xfrm>
            <a:prstGeom prst="bentConnector3">
              <a:avLst>
                <a:gd name="adj1" fmla="val 42604"/>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6F1D6A4F-0C39-E032-5B6C-6C330DC64703}"/>
                </a:ext>
              </a:extLst>
            </p:cNvPr>
            <p:cNvCxnSpPr>
              <a:cxnSpLocks/>
              <a:stCxn id="236" idx="1"/>
              <a:endCxn id="241" idx="1"/>
            </p:cNvCxnSpPr>
            <p:nvPr/>
          </p:nvCxnSpPr>
          <p:spPr>
            <a:xfrm>
              <a:off x="2590478" y="3761297"/>
              <a:ext cx="50405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704FB0DC-4187-E913-C66F-9C3AA2B43F29}"/>
                </a:ext>
              </a:extLst>
            </p:cNvPr>
            <p:cNvCxnSpPr>
              <a:stCxn id="241" idx="3"/>
              <a:endCxn id="243" idx="1"/>
            </p:cNvCxnSpPr>
            <p:nvPr/>
          </p:nvCxnSpPr>
          <p:spPr>
            <a:xfrm>
              <a:off x="4713022"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6DA6580E-BD47-13B4-0D1B-49D04CDEF0E7}"/>
                </a:ext>
              </a:extLst>
            </p:cNvPr>
            <p:cNvCxnSpPr>
              <a:cxnSpLocks/>
              <a:stCxn id="237" idx="3"/>
              <a:endCxn id="254" idx="0"/>
            </p:cNvCxnSpPr>
            <p:nvPr/>
          </p:nvCxnSpPr>
          <p:spPr>
            <a:xfrm>
              <a:off x="4713022" y="2739134"/>
              <a:ext cx="9395466" cy="676174"/>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1CAB5E7E-19C6-036B-0650-71E3039E75B3}"/>
                </a:ext>
              </a:extLst>
            </p:cNvPr>
            <p:cNvCxnSpPr>
              <a:cxnSpLocks/>
              <a:stCxn id="245" idx="3"/>
              <a:endCxn id="246" idx="1"/>
            </p:cNvCxnSpPr>
            <p:nvPr/>
          </p:nvCxnSpPr>
          <p:spPr>
            <a:xfrm>
              <a:off x="8794906"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2BDA5300-DF03-02CF-79AF-FEB60D1C7FC2}"/>
                </a:ext>
              </a:extLst>
            </p:cNvPr>
            <p:cNvCxnSpPr>
              <a:cxnSpLocks/>
              <a:stCxn id="243" idx="3"/>
              <a:endCxn id="245" idx="1"/>
            </p:cNvCxnSpPr>
            <p:nvPr/>
          </p:nvCxnSpPr>
          <p:spPr>
            <a:xfrm>
              <a:off x="6753964"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3" name="INPUT">
              <a:extLst>
                <a:ext uri="{FF2B5EF4-FFF2-40B4-BE49-F238E27FC236}">
                  <a16:creationId xmlns:a16="http://schemas.microsoft.com/office/drawing/2014/main" id="{C0EE8A39-047A-A335-681F-1FDA43F7B27E}"/>
                </a:ext>
              </a:extLst>
            </p:cNvPr>
            <p:cNvSpPr/>
            <p:nvPr/>
          </p:nvSpPr>
          <p:spPr>
            <a:xfrm>
              <a:off x="11258302"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54" name="INPUT">
              <a:extLst>
                <a:ext uri="{FF2B5EF4-FFF2-40B4-BE49-F238E27FC236}">
                  <a16:creationId xmlns:a16="http://schemas.microsoft.com/office/drawing/2014/main" id="{98B1E6E9-F1B5-4240-8890-94B3A1D3E663}"/>
                </a:ext>
              </a:extLst>
            </p:cNvPr>
            <p:cNvSpPr/>
            <p:nvPr/>
          </p:nvSpPr>
          <p:spPr>
            <a:xfrm>
              <a:off x="13299244" y="3415308"/>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cxnSp>
          <p:nvCxnSpPr>
            <p:cNvPr id="255" name="Straight Arrow Connector 254">
              <a:extLst>
                <a:ext uri="{FF2B5EF4-FFF2-40B4-BE49-F238E27FC236}">
                  <a16:creationId xmlns:a16="http://schemas.microsoft.com/office/drawing/2014/main" id="{708E7F1E-86CE-E58D-232B-272B07BE5AA3}"/>
                </a:ext>
              </a:extLst>
            </p:cNvPr>
            <p:cNvCxnSpPr>
              <a:stCxn id="246" idx="3"/>
              <a:endCxn id="253" idx="1"/>
            </p:cNvCxnSpPr>
            <p:nvPr/>
          </p:nvCxnSpPr>
          <p:spPr>
            <a:xfrm>
              <a:off x="10835848"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000A45A-02F5-1405-FAC5-A92679F60AC6}"/>
                </a:ext>
              </a:extLst>
            </p:cNvPr>
            <p:cNvCxnSpPr>
              <a:stCxn id="253" idx="3"/>
              <a:endCxn id="254" idx="1"/>
            </p:cNvCxnSpPr>
            <p:nvPr/>
          </p:nvCxnSpPr>
          <p:spPr>
            <a:xfrm>
              <a:off x="12876790"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0" name="INPUT">
              <a:extLst>
                <a:ext uri="{FF2B5EF4-FFF2-40B4-BE49-F238E27FC236}">
                  <a16:creationId xmlns:a16="http://schemas.microsoft.com/office/drawing/2014/main" id="{03ABD625-7BB8-8A28-3403-ED29C93AA902}"/>
                </a:ext>
              </a:extLst>
            </p:cNvPr>
            <p:cNvSpPr/>
            <p:nvPr/>
          </p:nvSpPr>
          <p:spPr>
            <a:xfrm>
              <a:off x="15340188" y="3415308"/>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cxnSp>
          <p:nvCxnSpPr>
            <p:cNvPr id="111" name="Straight Arrow Connector 110">
              <a:extLst>
                <a:ext uri="{FF2B5EF4-FFF2-40B4-BE49-F238E27FC236}">
                  <a16:creationId xmlns:a16="http://schemas.microsoft.com/office/drawing/2014/main" id="{492F3375-F62B-9F1E-563B-E7DCD1581579}"/>
                </a:ext>
              </a:extLst>
            </p:cNvPr>
            <p:cNvCxnSpPr>
              <a:stCxn id="254" idx="3"/>
              <a:endCxn id="110" idx="1"/>
            </p:cNvCxnSpPr>
            <p:nvPr/>
          </p:nvCxnSpPr>
          <p:spPr>
            <a:xfrm>
              <a:off x="14917732" y="3761297"/>
              <a:ext cx="42245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4DC4B18C-EC2F-8390-24A9-6D676ABFA239}"/>
                </a:ext>
              </a:extLst>
            </p:cNvPr>
            <p:cNvCxnSpPr>
              <a:stCxn id="241" idx="3"/>
              <a:endCxn id="254" idx="2"/>
            </p:cNvCxnSpPr>
            <p:nvPr/>
          </p:nvCxnSpPr>
          <p:spPr>
            <a:xfrm>
              <a:off x="4713022" y="3761297"/>
              <a:ext cx="9395466" cy="345989"/>
            </a:xfrm>
            <a:prstGeom prst="bentConnector4">
              <a:avLst>
                <a:gd name="adj1" fmla="val 2506"/>
                <a:gd name="adj2" fmla="val 281696"/>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0EB42E72-7FFF-BAA9-DC83-770D3E2F77EA}"/>
                </a:ext>
              </a:extLst>
            </p:cNvPr>
            <p:cNvCxnSpPr>
              <a:endCxn id="254" idx="2"/>
            </p:cNvCxnSpPr>
            <p:nvPr/>
          </p:nvCxnSpPr>
          <p:spPr>
            <a:xfrm>
              <a:off x="8794906" y="3761297"/>
              <a:ext cx="5313582" cy="345989"/>
            </a:xfrm>
            <a:prstGeom prst="bentConnector4">
              <a:avLst>
                <a:gd name="adj1" fmla="val 3665"/>
                <a:gd name="adj2" fmla="val 215624"/>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A243382-4C27-09F7-C99A-225155C78F5B}"/>
                </a:ext>
              </a:extLst>
            </p:cNvPr>
            <p:cNvCxnSpPr>
              <a:stCxn id="110" idx="3"/>
              <a:endCxn id="236" idx="3"/>
            </p:cNvCxnSpPr>
            <p:nvPr/>
          </p:nvCxnSpPr>
          <p:spPr>
            <a:xfrm>
              <a:off x="16958676" y="3761297"/>
              <a:ext cx="5374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2" name="ELAN Description">
            <a:extLst>
              <a:ext uri="{FF2B5EF4-FFF2-40B4-BE49-F238E27FC236}">
                <a16:creationId xmlns:a16="http://schemas.microsoft.com/office/drawing/2014/main" id="{3CF2FFEE-F4BB-C047-F157-B40C6EEA1669}"/>
              </a:ext>
            </a:extLst>
          </p:cNvPr>
          <p:cNvSpPr txBox="1"/>
          <p:nvPr/>
        </p:nvSpPr>
        <p:spPr>
          <a:xfrm>
            <a:off x="862286" y="6511652"/>
            <a:ext cx="15769752" cy="1384995"/>
          </a:xfrm>
          <a:prstGeom prst="rect">
            <a:avLst/>
          </a:prstGeom>
          <a:noFill/>
        </p:spPr>
        <p:txBody>
          <a:bodyPr wrap="square" rtlCol="0">
            <a:spAutoFit/>
          </a:bodyPr>
          <a:lstStyle/>
          <a:p>
            <a:pPr marL="514350" indent="-514350">
              <a:buAutoNum type="arabicPeriod"/>
            </a:pPr>
            <a:r>
              <a:rPr lang="en-US" sz="2800"/>
              <a:t>ELAN merupakan struktur jaringan yang efisien dari segi komputasi</a:t>
            </a:r>
            <a:r>
              <a:rPr lang="en-US" sz="2800" i="1"/>
              <a:t> </a:t>
            </a:r>
            <a:r>
              <a:rPr lang="en-US" sz="2800"/>
              <a:t>dan dapat mempelajari lebih banyak fitur.</a:t>
            </a:r>
          </a:p>
          <a:p>
            <a:pPr marL="514350" indent="-514350">
              <a:buAutoNum type="arabicPeriod"/>
            </a:pPr>
            <a:endParaRPr lang="en-US" sz="2800"/>
          </a:p>
        </p:txBody>
      </p:sp>
      <p:grpSp>
        <p:nvGrpSpPr>
          <p:cNvPr id="211" name="SPPCSPC Architecture">
            <a:extLst>
              <a:ext uri="{FF2B5EF4-FFF2-40B4-BE49-F238E27FC236}">
                <a16:creationId xmlns:a16="http://schemas.microsoft.com/office/drawing/2014/main" id="{D010430C-EAAC-3352-56F1-061BCCF82EC2}"/>
              </a:ext>
            </a:extLst>
          </p:cNvPr>
          <p:cNvGrpSpPr/>
          <p:nvPr/>
        </p:nvGrpSpPr>
        <p:grpSpPr>
          <a:xfrm>
            <a:off x="2447205" y="1853084"/>
            <a:ext cx="15552001" cy="4658567"/>
            <a:chOff x="2447205" y="1853084"/>
            <a:chExt cx="15552001" cy="4658567"/>
          </a:xfrm>
        </p:grpSpPr>
        <p:cxnSp>
          <p:nvCxnSpPr>
            <p:cNvPr id="209" name="Straight Arrow Connector 208">
              <a:extLst>
                <a:ext uri="{FF2B5EF4-FFF2-40B4-BE49-F238E27FC236}">
                  <a16:creationId xmlns:a16="http://schemas.microsoft.com/office/drawing/2014/main" id="{705DBD1D-E35D-77A7-93DC-6815C95BF847}"/>
                </a:ext>
              </a:extLst>
            </p:cNvPr>
            <p:cNvCxnSpPr>
              <a:stCxn id="161" idx="3"/>
              <a:endCxn id="190" idx="2"/>
            </p:cNvCxnSpPr>
            <p:nvPr/>
          </p:nvCxnSpPr>
          <p:spPr>
            <a:xfrm flipV="1">
              <a:off x="4440059" y="4054035"/>
              <a:ext cx="10136621" cy="1867516"/>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7EB79394-47CB-8615-B71A-7728B6485159}"/>
                </a:ext>
              </a:extLst>
            </p:cNvPr>
            <p:cNvSpPr/>
            <p:nvPr/>
          </p:nvSpPr>
          <p:spPr>
            <a:xfrm>
              <a:off x="2447206" y="1853084"/>
              <a:ext cx="15552000" cy="4658567"/>
            </a:xfrm>
            <a:prstGeom prst="rect">
              <a:avLst/>
            </a:prstGeom>
            <a:solidFill>
              <a:schemeClr val="accent1">
                <a:lumMod val="75000"/>
                <a:alpha val="10196"/>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6" name="INPUT">
              <a:extLst>
                <a:ext uri="{FF2B5EF4-FFF2-40B4-BE49-F238E27FC236}">
                  <a16:creationId xmlns:a16="http://schemas.microsoft.com/office/drawing/2014/main" id="{D3BCC7F7-DF60-C78E-E27B-14B9638478CD}"/>
                </a:ext>
              </a:extLst>
            </p:cNvPr>
            <p:cNvSpPr/>
            <p:nvPr/>
          </p:nvSpPr>
          <p:spPr>
            <a:xfrm>
              <a:off x="2821571" y="2393145"/>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127" name="INPUT">
              <a:extLst>
                <a:ext uri="{FF2B5EF4-FFF2-40B4-BE49-F238E27FC236}">
                  <a16:creationId xmlns:a16="http://schemas.microsoft.com/office/drawing/2014/main" id="{94D29392-2A5A-CAF6-BFFA-B83344FDC21F}"/>
                </a:ext>
              </a:extLst>
            </p:cNvPr>
            <p:cNvSpPr/>
            <p:nvPr/>
          </p:nvSpPr>
          <p:spPr>
            <a:xfrm>
              <a:off x="2821571" y="3362057"/>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160" name="INPUT">
              <a:extLst>
                <a:ext uri="{FF2B5EF4-FFF2-40B4-BE49-F238E27FC236}">
                  <a16:creationId xmlns:a16="http://schemas.microsoft.com/office/drawing/2014/main" id="{C2997E26-9CA3-0902-CC85-64A51230C615}"/>
                </a:ext>
              </a:extLst>
            </p:cNvPr>
            <p:cNvSpPr/>
            <p:nvPr/>
          </p:nvSpPr>
          <p:spPr>
            <a:xfrm>
              <a:off x="2821571" y="4336193"/>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161" name="INPUT">
              <a:extLst>
                <a:ext uri="{FF2B5EF4-FFF2-40B4-BE49-F238E27FC236}">
                  <a16:creationId xmlns:a16="http://schemas.microsoft.com/office/drawing/2014/main" id="{BA9E3AC1-7265-38D0-4CCB-3FAEBED38CD1}"/>
                </a:ext>
              </a:extLst>
            </p:cNvPr>
            <p:cNvSpPr/>
            <p:nvPr/>
          </p:nvSpPr>
          <p:spPr>
            <a:xfrm>
              <a:off x="2821571" y="5575562"/>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162" name="INPUT">
              <a:extLst>
                <a:ext uri="{FF2B5EF4-FFF2-40B4-BE49-F238E27FC236}">
                  <a16:creationId xmlns:a16="http://schemas.microsoft.com/office/drawing/2014/main" id="{4B8EA70C-AA93-239B-F46D-37E35405E8E5}"/>
                </a:ext>
              </a:extLst>
            </p:cNvPr>
            <p:cNvSpPr/>
            <p:nvPr/>
          </p:nvSpPr>
          <p:spPr>
            <a:xfrm>
              <a:off x="5010744" y="3362057"/>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MAXPOOL</a:t>
              </a:r>
              <a:endParaRPr lang="en-ID" sz="2000"/>
            </a:p>
          </p:txBody>
        </p:sp>
        <p:sp>
          <p:nvSpPr>
            <p:cNvPr id="175" name="INPUT">
              <a:extLst>
                <a:ext uri="{FF2B5EF4-FFF2-40B4-BE49-F238E27FC236}">
                  <a16:creationId xmlns:a16="http://schemas.microsoft.com/office/drawing/2014/main" id="{B081C999-A3A9-83FF-D4A0-E4BA2371ED01}"/>
                </a:ext>
              </a:extLst>
            </p:cNvPr>
            <p:cNvSpPr/>
            <p:nvPr/>
          </p:nvSpPr>
          <p:spPr>
            <a:xfrm>
              <a:off x="7199917" y="3362057"/>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sp>
          <p:nvSpPr>
            <p:cNvPr id="181" name="INPUT">
              <a:extLst>
                <a:ext uri="{FF2B5EF4-FFF2-40B4-BE49-F238E27FC236}">
                  <a16:creationId xmlns:a16="http://schemas.microsoft.com/office/drawing/2014/main" id="{99485DBA-4811-E839-5934-AFE31E761056}"/>
                </a:ext>
              </a:extLst>
            </p:cNvPr>
            <p:cNvSpPr/>
            <p:nvPr/>
          </p:nvSpPr>
          <p:spPr>
            <a:xfrm>
              <a:off x="9389090" y="3362057"/>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186" name="INPUT">
              <a:extLst>
                <a:ext uri="{FF2B5EF4-FFF2-40B4-BE49-F238E27FC236}">
                  <a16:creationId xmlns:a16="http://schemas.microsoft.com/office/drawing/2014/main" id="{1E3C1ECE-90A0-7835-D434-D7DCEEA4D337}"/>
                </a:ext>
              </a:extLst>
            </p:cNvPr>
            <p:cNvSpPr/>
            <p:nvPr/>
          </p:nvSpPr>
          <p:spPr>
            <a:xfrm>
              <a:off x="11578263" y="3362057"/>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cxnSp>
          <p:nvCxnSpPr>
            <p:cNvPr id="187" name="Straight Arrow Connector 186">
              <a:extLst>
                <a:ext uri="{FF2B5EF4-FFF2-40B4-BE49-F238E27FC236}">
                  <a16:creationId xmlns:a16="http://schemas.microsoft.com/office/drawing/2014/main" id="{FE972C68-F494-763E-1C27-4253B0934A49}"/>
                </a:ext>
              </a:extLst>
            </p:cNvPr>
            <p:cNvCxnSpPr>
              <a:stCxn id="181" idx="3"/>
              <a:endCxn id="186" idx="1"/>
            </p:cNvCxnSpPr>
            <p:nvPr/>
          </p:nvCxnSpPr>
          <p:spPr>
            <a:xfrm>
              <a:off x="11007578" y="3708046"/>
              <a:ext cx="570685"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8" name="INPUT">
              <a:extLst>
                <a:ext uri="{FF2B5EF4-FFF2-40B4-BE49-F238E27FC236}">
                  <a16:creationId xmlns:a16="http://schemas.microsoft.com/office/drawing/2014/main" id="{7205EFED-9B36-A96A-D482-89F7C4CB1889}"/>
                </a:ext>
              </a:extLst>
            </p:cNvPr>
            <p:cNvSpPr/>
            <p:nvPr/>
          </p:nvSpPr>
          <p:spPr>
            <a:xfrm>
              <a:off x="5010744" y="4330969"/>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MAXPOOL</a:t>
              </a:r>
              <a:endParaRPr lang="en-ID" sz="2000"/>
            </a:p>
          </p:txBody>
        </p:sp>
        <p:sp>
          <p:nvSpPr>
            <p:cNvPr id="189" name="INPUT">
              <a:extLst>
                <a:ext uri="{FF2B5EF4-FFF2-40B4-BE49-F238E27FC236}">
                  <a16:creationId xmlns:a16="http://schemas.microsoft.com/office/drawing/2014/main" id="{4B09C51F-F62A-7B35-C98B-2C52B49FBA86}"/>
                </a:ext>
              </a:extLst>
            </p:cNvPr>
            <p:cNvSpPr/>
            <p:nvPr/>
          </p:nvSpPr>
          <p:spPr>
            <a:xfrm>
              <a:off x="5010744" y="2393145"/>
              <a:ext cx="1618488" cy="691978"/>
            </a:xfrm>
            <a:prstGeom prst="rect">
              <a:avLst/>
            </a:prstGeom>
            <a:solidFill>
              <a:schemeClr val="tx2">
                <a:lumMod val="75000"/>
                <a:alpha val="10000"/>
              </a:schemeClr>
            </a:solidFill>
            <a:ln w="19050" cmpd="thinThick">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MAXPOOL</a:t>
              </a:r>
              <a:endParaRPr lang="en-ID" sz="2000"/>
            </a:p>
          </p:txBody>
        </p:sp>
        <p:sp>
          <p:nvSpPr>
            <p:cNvPr id="190" name="INPUT">
              <a:extLst>
                <a:ext uri="{FF2B5EF4-FFF2-40B4-BE49-F238E27FC236}">
                  <a16:creationId xmlns:a16="http://schemas.microsoft.com/office/drawing/2014/main" id="{6026F1D1-3965-11C8-ED5E-6508488260CF}"/>
                </a:ext>
              </a:extLst>
            </p:cNvPr>
            <p:cNvSpPr/>
            <p:nvPr/>
          </p:nvSpPr>
          <p:spPr>
            <a:xfrm>
              <a:off x="13767436" y="3362057"/>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sp>
          <p:nvSpPr>
            <p:cNvPr id="191" name="INPUT">
              <a:extLst>
                <a:ext uri="{FF2B5EF4-FFF2-40B4-BE49-F238E27FC236}">
                  <a16:creationId xmlns:a16="http://schemas.microsoft.com/office/drawing/2014/main" id="{6021F039-7D0D-6910-8B17-83E3AC0F20A1}"/>
                </a:ext>
              </a:extLst>
            </p:cNvPr>
            <p:cNvSpPr/>
            <p:nvPr/>
          </p:nvSpPr>
          <p:spPr>
            <a:xfrm>
              <a:off x="15956612" y="3362057"/>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cxnSp>
          <p:nvCxnSpPr>
            <p:cNvPr id="192" name="Straight Arrow Connector 16">
              <a:extLst>
                <a:ext uri="{FF2B5EF4-FFF2-40B4-BE49-F238E27FC236}">
                  <a16:creationId xmlns:a16="http://schemas.microsoft.com/office/drawing/2014/main" id="{E2671E5B-8F37-F520-C74C-0F26DFF5F93F}"/>
                </a:ext>
              </a:extLst>
            </p:cNvPr>
            <p:cNvCxnSpPr>
              <a:cxnSpLocks/>
              <a:stCxn id="125" idx="1"/>
              <a:endCxn id="126" idx="1"/>
            </p:cNvCxnSpPr>
            <p:nvPr/>
          </p:nvCxnSpPr>
          <p:spPr>
            <a:xfrm rot="10800000" flipH="1">
              <a:off x="2447205" y="2739134"/>
              <a:ext cx="374365" cy="1443234"/>
            </a:xfrm>
            <a:prstGeom prst="bentConnector3">
              <a:avLst>
                <a:gd name="adj1" fmla="val 40709"/>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20">
              <a:extLst>
                <a:ext uri="{FF2B5EF4-FFF2-40B4-BE49-F238E27FC236}">
                  <a16:creationId xmlns:a16="http://schemas.microsoft.com/office/drawing/2014/main" id="{23D360CC-7421-942D-0561-A60CE0E92589}"/>
                </a:ext>
              </a:extLst>
            </p:cNvPr>
            <p:cNvCxnSpPr>
              <a:cxnSpLocks/>
              <a:stCxn id="125" idx="1"/>
              <a:endCxn id="161" idx="1"/>
            </p:cNvCxnSpPr>
            <p:nvPr/>
          </p:nvCxnSpPr>
          <p:spPr>
            <a:xfrm rot="10800000" flipH="1" flipV="1">
              <a:off x="2447205" y="4182367"/>
              <a:ext cx="374365" cy="1739183"/>
            </a:xfrm>
            <a:prstGeom prst="bentConnector3">
              <a:avLst>
                <a:gd name="adj1" fmla="val 40709"/>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1B390337-D948-90C1-7A44-FF707BEDE984}"/>
                </a:ext>
              </a:extLst>
            </p:cNvPr>
            <p:cNvCxnSpPr>
              <a:cxnSpLocks/>
              <a:stCxn id="126" idx="2"/>
              <a:endCxn id="127" idx="0"/>
            </p:cNvCxnSpPr>
            <p:nvPr/>
          </p:nvCxnSpPr>
          <p:spPr>
            <a:xfrm>
              <a:off x="3630815" y="3085123"/>
              <a:ext cx="0" cy="276934"/>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C93BB12F-C2AA-383E-0186-6BB40A92AC23}"/>
                </a:ext>
              </a:extLst>
            </p:cNvPr>
            <p:cNvCxnSpPr>
              <a:cxnSpLocks/>
              <a:stCxn id="127" idx="2"/>
              <a:endCxn id="160" idx="0"/>
            </p:cNvCxnSpPr>
            <p:nvPr/>
          </p:nvCxnSpPr>
          <p:spPr>
            <a:xfrm>
              <a:off x="3630815" y="4054035"/>
              <a:ext cx="0" cy="282158"/>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227">
              <a:extLst>
                <a:ext uri="{FF2B5EF4-FFF2-40B4-BE49-F238E27FC236}">
                  <a16:creationId xmlns:a16="http://schemas.microsoft.com/office/drawing/2014/main" id="{CD5604DE-B304-0B7F-4140-68F95BA81138}"/>
                </a:ext>
              </a:extLst>
            </p:cNvPr>
            <p:cNvCxnSpPr>
              <a:cxnSpLocks/>
              <a:stCxn id="160" idx="2"/>
              <a:endCxn id="175" idx="2"/>
            </p:cNvCxnSpPr>
            <p:nvPr/>
          </p:nvCxnSpPr>
          <p:spPr>
            <a:xfrm rot="5400000" flipH="1" flipV="1">
              <a:off x="5332920" y="2351930"/>
              <a:ext cx="974136" cy="4378346"/>
            </a:xfrm>
            <a:prstGeom prst="bentConnector3">
              <a:avLst>
                <a:gd name="adj1" fmla="val -23467"/>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235">
              <a:extLst>
                <a:ext uri="{FF2B5EF4-FFF2-40B4-BE49-F238E27FC236}">
                  <a16:creationId xmlns:a16="http://schemas.microsoft.com/office/drawing/2014/main" id="{5C75E5F8-5CCA-A814-F115-8CB51CF39E5B}"/>
                </a:ext>
              </a:extLst>
            </p:cNvPr>
            <p:cNvCxnSpPr>
              <a:cxnSpLocks/>
              <a:stCxn id="160" idx="3"/>
              <a:endCxn id="162" idx="1"/>
            </p:cNvCxnSpPr>
            <p:nvPr/>
          </p:nvCxnSpPr>
          <p:spPr>
            <a:xfrm flipV="1">
              <a:off x="4440059" y="3708046"/>
              <a:ext cx="570685" cy="974136"/>
            </a:xfrm>
            <a:prstGeom prst="bentConnector3">
              <a:avLst>
                <a:gd name="adj1" fmla="val 50000"/>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239">
              <a:extLst>
                <a:ext uri="{FF2B5EF4-FFF2-40B4-BE49-F238E27FC236}">
                  <a16:creationId xmlns:a16="http://schemas.microsoft.com/office/drawing/2014/main" id="{24FCF182-3705-48FA-3C41-E7929702D938}"/>
                </a:ext>
              </a:extLst>
            </p:cNvPr>
            <p:cNvCxnSpPr>
              <a:cxnSpLocks/>
              <a:stCxn id="160" idx="3"/>
              <a:endCxn id="189" idx="1"/>
            </p:cNvCxnSpPr>
            <p:nvPr/>
          </p:nvCxnSpPr>
          <p:spPr>
            <a:xfrm flipV="1">
              <a:off x="4440059" y="2739134"/>
              <a:ext cx="570685" cy="1943048"/>
            </a:xfrm>
            <a:prstGeom prst="bentConnector3">
              <a:avLst>
                <a:gd name="adj1" fmla="val 50000"/>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F01BF3C0-3335-25AA-1C42-38920F846704}"/>
                </a:ext>
              </a:extLst>
            </p:cNvPr>
            <p:cNvCxnSpPr>
              <a:cxnSpLocks/>
              <a:stCxn id="160" idx="3"/>
              <a:endCxn id="188" idx="1"/>
            </p:cNvCxnSpPr>
            <p:nvPr/>
          </p:nvCxnSpPr>
          <p:spPr>
            <a:xfrm flipV="1">
              <a:off x="4440059" y="4676958"/>
              <a:ext cx="570685" cy="5224"/>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246">
              <a:extLst>
                <a:ext uri="{FF2B5EF4-FFF2-40B4-BE49-F238E27FC236}">
                  <a16:creationId xmlns:a16="http://schemas.microsoft.com/office/drawing/2014/main" id="{8DDBD126-E191-9023-58E6-10F2C4C66946}"/>
                </a:ext>
              </a:extLst>
            </p:cNvPr>
            <p:cNvCxnSpPr>
              <a:cxnSpLocks/>
              <a:stCxn id="189" idx="3"/>
              <a:endCxn id="175" idx="0"/>
            </p:cNvCxnSpPr>
            <p:nvPr/>
          </p:nvCxnSpPr>
          <p:spPr>
            <a:xfrm>
              <a:off x="6629232" y="2739134"/>
              <a:ext cx="1379929" cy="622923"/>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50">
              <a:extLst>
                <a:ext uri="{FF2B5EF4-FFF2-40B4-BE49-F238E27FC236}">
                  <a16:creationId xmlns:a16="http://schemas.microsoft.com/office/drawing/2014/main" id="{861FF491-8446-BB98-0053-E2FAB23FF3C0}"/>
                </a:ext>
              </a:extLst>
            </p:cNvPr>
            <p:cNvCxnSpPr>
              <a:cxnSpLocks/>
              <a:stCxn id="188" idx="3"/>
              <a:endCxn id="175" idx="2"/>
            </p:cNvCxnSpPr>
            <p:nvPr/>
          </p:nvCxnSpPr>
          <p:spPr>
            <a:xfrm flipV="1">
              <a:off x="6629232" y="4054035"/>
              <a:ext cx="1379929" cy="622923"/>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9F522AA8-B86B-A87B-E0AF-4DB83AFD32E0}"/>
                </a:ext>
              </a:extLst>
            </p:cNvPr>
            <p:cNvCxnSpPr>
              <a:cxnSpLocks/>
              <a:stCxn id="162" idx="3"/>
              <a:endCxn id="175" idx="1"/>
            </p:cNvCxnSpPr>
            <p:nvPr/>
          </p:nvCxnSpPr>
          <p:spPr>
            <a:xfrm>
              <a:off x="6629232" y="3708046"/>
              <a:ext cx="570685"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CE911677-22E6-34D9-855C-335A33488305}"/>
                </a:ext>
              </a:extLst>
            </p:cNvPr>
            <p:cNvCxnSpPr>
              <a:cxnSpLocks/>
              <a:stCxn id="175" idx="3"/>
              <a:endCxn id="181" idx="1"/>
            </p:cNvCxnSpPr>
            <p:nvPr/>
          </p:nvCxnSpPr>
          <p:spPr>
            <a:xfrm>
              <a:off x="8818405" y="3708046"/>
              <a:ext cx="570685"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BE7A40C2-42B6-4B66-05B1-2C104E2709F5}"/>
                </a:ext>
              </a:extLst>
            </p:cNvPr>
            <p:cNvCxnSpPr>
              <a:cxnSpLocks/>
              <a:stCxn id="186" idx="3"/>
              <a:endCxn id="190" idx="1"/>
            </p:cNvCxnSpPr>
            <p:nvPr/>
          </p:nvCxnSpPr>
          <p:spPr>
            <a:xfrm>
              <a:off x="13196751" y="3708046"/>
              <a:ext cx="570685"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36413D02-CC31-AD4C-D11B-4E997F5F94F8}"/>
                </a:ext>
              </a:extLst>
            </p:cNvPr>
            <p:cNvCxnSpPr>
              <a:cxnSpLocks/>
              <a:stCxn id="190" idx="3"/>
              <a:endCxn id="191" idx="1"/>
            </p:cNvCxnSpPr>
            <p:nvPr/>
          </p:nvCxnSpPr>
          <p:spPr>
            <a:xfrm>
              <a:off x="15385924" y="3708046"/>
              <a:ext cx="570688"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A97B5AEB-F1A0-E4AE-40B3-BC97B653EF3B}"/>
                </a:ext>
              </a:extLst>
            </p:cNvPr>
            <p:cNvCxnSpPr>
              <a:cxnSpLocks/>
              <a:stCxn id="191" idx="3"/>
            </p:cNvCxnSpPr>
            <p:nvPr/>
          </p:nvCxnSpPr>
          <p:spPr>
            <a:xfrm>
              <a:off x="17575100" y="3708046"/>
              <a:ext cx="424106" cy="0"/>
            </a:xfrm>
            <a:prstGeom prst="straightConnector1">
              <a:avLst/>
            </a:prstGeom>
            <a:ln w="28575">
              <a:solidFill>
                <a:srgbClr val="FFFFFF">
                  <a:alpha val="50196"/>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7" name="SPPCSPC Description">
            <a:extLst>
              <a:ext uri="{FF2B5EF4-FFF2-40B4-BE49-F238E27FC236}">
                <a16:creationId xmlns:a16="http://schemas.microsoft.com/office/drawing/2014/main" id="{07EFC2F3-4BAA-C8CE-66A9-5EC8FBA8226C}"/>
              </a:ext>
            </a:extLst>
          </p:cNvPr>
          <p:cNvSpPr txBox="1"/>
          <p:nvPr/>
        </p:nvSpPr>
        <p:spPr>
          <a:xfrm>
            <a:off x="870307" y="7217505"/>
            <a:ext cx="15769752" cy="1384995"/>
          </a:xfrm>
          <a:prstGeom prst="rect">
            <a:avLst/>
          </a:prstGeom>
          <a:noFill/>
        </p:spPr>
        <p:txBody>
          <a:bodyPr wrap="square" rtlCol="0">
            <a:spAutoFit/>
          </a:bodyPr>
          <a:lstStyle/>
          <a:p>
            <a:pPr marL="514350" indent="-514350">
              <a:buAutoNum type="arabicPeriod"/>
            </a:pPr>
            <a:r>
              <a:rPr lang="en-US" sz="2800"/>
              <a:t>SPPCSPC merupakan gabungan dari SPP dan CSP yang berfungsi untuk mempelajari fitur dalam berbagai ukuran dan mengimplementasikan </a:t>
            </a:r>
            <a:r>
              <a:rPr lang="en-US" sz="2800" i="1"/>
              <a:t>cross stage partial network</a:t>
            </a:r>
            <a:r>
              <a:rPr lang="en-US" sz="2800"/>
              <a:t>.</a:t>
            </a:r>
          </a:p>
          <a:p>
            <a:pPr marL="514350" indent="-514350">
              <a:buAutoNum type="arabicPeriod"/>
            </a:pPr>
            <a:endParaRPr lang="en-US" sz="2800"/>
          </a:p>
        </p:txBody>
      </p:sp>
      <p:grpSp>
        <p:nvGrpSpPr>
          <p:cNvPr id="212" name="ELAN-W Architecture">
            <a:extLst>
              <a:ext uri="{FF2B5EF4-FFF2-40B4-BE49-F238E27FC236}">
                <a16:creationId xmlns:a16="http://schemas.microsoft.com/office/drawing/2014/main" id="{1EA11077-427D-96A9-0AD9-B3A31F0CDA32}"/>
              </a:ext>
            </a:extLst>
          </p:cNvPr>
          <p:cNvGrpSpPr/>
          <p:nvPr/>
        </p:nvGrpSpPr>
        <p:grpSpPr>
          <a:xfrm>
            <a:off x="2590478" y="1853085"/>
            <a:ext cx="14905655" cy="3816424"/>
            <a:chOff x="2590478" y="1853085"/>
            <a:chExt cx="14905655" cy="3816424"/>
          </a:xfrm>
        </p:grpSpPr>
        <p:sp>
          <p:nvSpPr>
            <p:cNvPr id="215" name="Rectangle 214">
              <a:extLst>
                <a:ext uri="{FF2B5EF4-FFF2-40B4-BE49-F238E27FC236}">
                  <a16:creationId xmlns:a16="http://schemas.microsoft.com/office/drawing/2014/main" id="{ECA9D641-CEBB-71AF-B739-AD2C824FE773}"/>
                </a:ext>
              </a:extLst>
            </p:cNvPr>
            <p:cNvSpPr/>
            <p:nvPr/>
          </p:nvSpPr>
          <p:spPr>
            <a:xfrm>
              <a:off x="2590478" y="1853085"/>
              <a:ext cx="14905655" cy="3816424"/>
            </a:xfrm>
            <a:prstGeom prst="rect">
              <a:avLst/>
            </a:prstGeom>
            <a:solidFill>
              <a:schemeClr val="accent1">
                <a:lumMod val="75000"/>
                <a:alpha val="10196"/>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6" name="INPUT">
              <a:extLst>
                <a:ext uri="{FF2B5EF4-FFF2-40B4-BE49-F238E27FC236}">
                  <a16:creationId xmlns:a16="http://schemas.microsoft.com/office/drawing/2014/main" id="{0C0A8596-3D50-3B65-7D65-AB17CEDF6CC9}"/>
                </a:ext>
              </a:extLst>
            </p:cNvPr>
            <p:cNvSpPr/>
            <p:nvPr/>
          </p:nvSpPr>
          <p:spPr>
            <a:xfrm>
              <a:off x="3094534" y="2393145"/>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217" name="INPUT">
              <a:extLst>
                <a:ext uri="{FF2B5EF4-FFF2-40B4-BE49-F238E27FC236}">
                  <a16:creationId xmlns:a16="http://schemas.microsoft.com/office/drawing/2014/main" id="{F99E08C4-F6A4-9EBB-1E5D-8464A002172B}"/>
                </a:ext>
              </a:extLst>
            </p:cNvPr>
            <p:cNvSpPr/>
            <p:nvPr/>
          </p:nvSpPr>
          <p:spPr>
            <a:xfrm>
              <a:off x="3094534" y="3415308"/>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sp>
          <p:nvSpPr>
            <p:cNvPr id="218" name="INPUT">
              <a:extLst>
                <a:ext uri="{FF2B5EF4-FFF2-40B4-BE49-F238E27FC236}">
                  <a16:creationId xmlns:a16="http://schemas.microsoft.com/office/drawing/2014/main" id="{EF7379A6-BB8C-3F56-C757-F26EB9A89014}"/>
                </a:ext>
              </a:extLst>
            </p:cNvPr>
            <p:cNvSpPr/>
            <p:nvPr/>
          </p:nvSpPr>
          <p:spPr>
            <a:xfrm>
              <a:off x="5135476"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20" name="INPUT">
              <a:extLst>
                <a:ext uri="{FF2B5EF4-FFF2-40B4-BE49-F238E27FC236}">
                  <a16:creationId xmlns:a16="http://schemas.microsoft.com/office/drawing/2014/main" id="{3257E48A-3A6F-C4CE-1D48-B23FC1106504}"/>
                </a:ext>
              </a:extLst>
            </p:cNvPr>
            <p:cNvSpPr/>
            <p:nvPr/>
          </p:nvSpPr>
          <p:spPr>
            <a:xfrm>
              <a:off x="7176418"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22" name="INPUT">
              <a:extLst>
                <a:ext uri="{FF2B5EF4-FFF2-40B4-BE49-F238E27FC236}">
                  <a16:creationId xmlns:a16="http://schemas.microsoft.com/office/drawing/2014/main" id="{8709A2F3-ECEF-472F-A161-59547EAB0B29}"/>
                </a:ext>
              </a:extLst>
            </p:cNvPr>
            <p:cNvSpPr/>
            <p:nvPr/>
          </p:nvSpPr>
          <p:spPr>
            <a:xfrm>
              <a:off x="9217360"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cxnSp>
          <p:nvCxnSpPr>
            <p:cNvPr id="223" name="Connector: Elbow 222">
              <a:extLst>
                <a:ext uri="{FF2B5EF4-FFF2-40B4-BE49-F238E27FC236}">
                  <a16:creationId xmlns:a16="http://schemas.microsoft.com/office/drawing/2014/main" id="{557B8159-95F4-515D-871D-ED3125035B34}"/>
                </a:ext>
              </a:extLst>
            </p:cNvPr>
            <p:cNvCxnSpPr>
              <a:cxnSpLocks/>
              <a:stCxn id="215" idx="1"/>
              <a:endCxn id="216" idx="1"/>
            </p:cNvCxnSpPr>
            <p:nvPr/>
          </p:nvCxnSpPr>
          <p:spPr>
            <a:xfrm rot="10800000" flipH="1">
              <a:off x="2590478" y="2739135"/>
              <a:ext cx="504056" cy="1022163"/>
            </a:xfrm>
            <a:prstGeom prst="bentConnector3">
              <a:avLst>
                <a:gd name="adj1" fmla="val 42604"/>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175CC50-DAE9-D5DD-FF0A-49D86A922E45}"/>
                </a:ext>
              </a:extLst>
            </p:cNvPr>
            <p:cNvCxnSpPr>
              <a:cxnSpLocks/>
              <a:stCxn id="215" idx="1"/>
              <a:endCxn id="217" idx="1"/>
            </p:cNvCxnSpPr>
            <p:nvPr/>
          </p:nvCxnSpPr>
          <p:spPr>
            <a:xfrm>
              <a:off x="2590478" y="3761297"/>
              <a:ext cx="50405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C7431334-A28A-4487-0612-0DEC47147C37}"/>
                </a:ext>
              </a:extLst>
            </p:cNvPr>
            <p:cNvCxnSpPr>
              <a:stCxn id="217" idx="3"/>
              <a:endCxn id="218" idx="1"/>
            </p:cNvCxnSpPr>
            <p:nvPr/>
          </p:nvCxnSpPr>
          <p:spPr>
            <a:xfrm>
              <a:off x="4713022"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CB56972C-2E03-CDF1-CE66-55544642F12F}"/>
                </a:ext>
              </a:extLst>
            </p:cNvPr>
            <p:cNvCxnSpPr>
              <a:cxnSpLocks/>
              <a:stCxn id="216" idx="3"/>
              <a:endCxn id="262" idx="0"/>
            </p:cNvCxnSpPr>
            <p:nvPr/>
          </p:nvCxnSpPr>
          <p:spPr>
            <a:xfrm>
              <a:off x="4713022" y="2739134"/>
              <a:ext cx="9395466" cy="676174"/>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48D5F405-015C-7B99-4A3E-ADEDD4423EE5}"/>
                </a:ext>
              </a:extLst>
            </p:cNvPr>
            <p:cNvCxnSpPr>
              <a:cxnSpLocks/>
              <a:stCxn id="220" idx="3"/>
              <a:endCxn id="222" idx="1"/>
            </p:cNvCxnSpPr>
            <p:nvPr/>
          </p:nvCxnSpPr>
          <p:spPr>
            <a:xfrm>
              <a:off x="8794906"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F6F4E62B-F760-16A6-2F0A-CE527BC30DE7}"/>
                </a:ext>
              </a:extLst>
            </p:cNvPr>
            <p:cNvCxnSpPr>
              <a:cxnSpLocks/>
              <a:stCxn id="218" idx="3"/>
              <a:endCxn id="220" idx="1"/>
            </p:cNvCxnSpPr>
            <p:nvPr/>
          </p:nvCxnSpPr>
          <p:spPr>
            <a:xfrm>
              <a:off x="6753964"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1" name="INPUT">
              <a:extLst>
                <a:ext uri="{FF2B5EF4-FFF2-40B4-BE49-F238E27FC236}">
                  <a16:creationId xmlns:a16="http://schemas.microsoft.com/office/drawing/2014/main" id="{10C0AD21-7E07-BF59-D7E9-92DFBEFA0D20}"/>
                </a:ext>
              </a:extLst>
            </p:cNvPr>
            <p:cNvSpPr/>
            <p:nvPr/>
          </p:nvSpPr>
          <p:spPr>
            <a:xfrm>
              <a:off x="11258302"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(3,1)</a:t>
              </a:r>
              <a:endParaRPr lang="en-ID" sz="2000"/>
            </a:p>
          </p:txBody>
        </p:sp>
        <p:sp>
          <p:nvSpPr>
            <p:cNvPr id="262" name="INPUT">
              <a:extLst>
                <a:ext uri="{FF2B5EF4-FFF2-40B4-BE49-F238E27FC236}">
                  <a16:creationId xmlns:a16="http://schemas.microsoft.com/office/drawing/2014/main" id="{1FBD60A3-B8EB-A155-ACC8-27CEC6AD767B}"/>
                </a:ext>
              </a:extLst>
            </p:cNvPr>
            <p:cNvSpPr/>
            <p:nvPr/>
          </p:nvSpPr>
          <p:spPr>
            <a:xfrm>
              <a:off x="13299244" y="3415308"/>
              <a:ext cx="1618488" cy="691978"/>
            </a:xfrm>
            <a:prstGeom prst="rect">
              <a:avLst/>
            </a:prstGeom>
            <a:solidFill>
              <a:srgbClr val="FFFF00">
                <a:alpha val="10000"/>
              </a:srgbClr>
            </a:solidFill>
            <a:ln w="19050" cmpd="thinThick">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CONCAT</a:t>
              </a:r>
              <a:endParaRPr lang="en-ID" sz="2000"/>
            </a:p>
          </p:txBody>
        </p:sp>
        <p:cxnSp>
          <p:nvCxnSpPr>
            <p:cNvPr id="263" name="Straight Arrow Connector 262">
              <a:extLst>
                <a:ext uri="{FF2B5EF4-FFF2-40B4-BE49-F238E27FC236}">
                  <a16:creationId xmlns:a16="http://schemas.microsoft.com/office/drawing/2014/main" id="{8EDCE658-CA60-7698-C4A2-A648800D58C4}"/>
                </a:ext>
              </a:extLst>
            </p:cNvPr>
            <p:cNvCxnSpPr>
              <a:stCxn id="222" idx="3"/>
              <a:endCxn id="261" idx="1"/>
            </p:cNvCxnSpPr>
            <p:nvPr/>
          </p:nvCxnSpPr>
          <p:spPr>
            <a:xfrm>
              <a:off x="10835848"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3694257F-7BBC-AD7E-6FE1-4AABC7501D4A}"/>
                </a:ext>
              </a:extLst>
            </p:cNvPr>
            <p:cNvCxnSpPr>
              <a:stCxn id="261" idx="3"/>
              <a:endCxn id="262" idx="1"/>
            </p:cNvCxnSpPr>
            <p:nvPr/>
          </p:nvCxnSpPr>
          <p:spPr>
            <a:xfrm>
              <a:off x="12876790" y="3761297"/>
              <a:ext cx="422454"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5" name="INPUT">
              <a:extLst>
                <a:ext uri="{FF2B5EF4-FFF2-40B4-BE49-F238E27FC236}">
                  <a16:creationId xmlns:a16="http://schemas.microsoft.com/office/drawing/2014/main" id="{4980E357-039F-8889-550F-CD3264E9E26F}"/>
                </a:ext>
              </a:extLst>
            </p:cNvPr>
            <p:cNvSpPr/>
            <p:nvPr/>
          </p:nvSpPr>
          <p:spPr>
            <a:xfrm>
              <a:off x="15340188" y="3415308"/>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CBS (1,1)</a:t>
              </a:r>
              <a:endParaRPr lang="en-ID" sz="2000"/>
            </a:p>
          </p:txBody>
        </p:sp>
        <p:cxnSp>
          <p:nvCxnSpPr>
            <p:cNvPr id="266" name="Straight Arrow Connector 265">
              <a:extLst>
                <a:ext uri="{FF2B5EF4-FFF2-40B4-BE49-F238E27FC236}">
                  <a16:creationId xmlns:a16="http://schemas.microsoft.com/office/drawing/2014/main" id="{ADD8FAD1-AD53-B188-AB81-C0ACBF4F0175}"/>
                </a:ext>
              </a:extLst>
            </p:cNvPr>
            <p:cNvCxnSpPr>
              <a:stCxn id="262" idx="3"/>
              <a:endCxn id="265" idx="1"/>
            </p:cNvCxnSpPr>
            <p:nvPr/>
          </p:nvCxnSpPr>
          <p:spPr>
            <a:xfrm>
              <a:off x="14917732" y="3761297"/>
              <a:ext cx="42245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7" name="Connector: Elbow 266">
              <a:extLst>
                <a:ext uri="{FF2B5EF4-FFF2-40B4-BE49-F238E27FC236}">
                  <a16:creationId xmlns:a16="http://schemas.microsoft.com/office/drawing/2014/main" id="{A40757B2-F535-2156-F38F-5669809BFA57}"/>
                </a:ext>
              </a:extLst>
            </p:cNvPr>
            <p:cNvCxnSpPr>
              <a:stCxn id="217" idx="3"/>
              <a:endCxn id="262" idx="2"/>
            </p:cNvCxnSpPr>
            <p:nvPr/>
          </p:nvCxnSpPr>
          <p:spPr>
            <a:xfrm>
              <a:off x="4713022" y="3761297"/>
              <a:ext cx="9395466" cy="345989"/>
            </a:xfrm>
            <a:prstGeom prst="bentConnector4">
              <a:avLst>
                <a:gd name="adj1" fmla="val 2303"/>
                <a:gd name="adj2" fmla="val 375297"/>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8" name="Connector: Elbow 267">
              <a:extLst>
                <a:ext uri="{FF2B5EF4-FFF2-40B4-BE49-F238E27FC236}">
                  <a16:creationId xmlns:a16="http://schemas.microsoft.com/office/drawing/2014/main" id="{F93C3789-9D43-4EEB-B41F-B49FB126683D}"/>
                </a:ext>
              </a:extLst>
            </p:cNvPr>
            <p:cNvCxnSpPr>
              <a:cxnSpLocks/>
              <a:stCxn id="218" idx="3"/>
              <a:endCxn id="262" idx="2"/>
            </p:cNvCxnSpPr>
            <p:nvPr/>
          </p:nvCxnSpPr>
          <p:spPr>
            <a:xfrm>
              <a:off x="6753964" y="3761297"/>
              <a:ext cx="7354524" cy="345989"/>
            </a:xfrm>
            <a:prstGeom prst="bentConnector4">
              <a:avLst>
                <a:gd name="adj1" fmla="val 2277"/>
                <a:gd name="adj2" fmla="val 303720"/>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D1426F9E-A765-934D-AF2D-834373E588E7}"/>
                </a:ext>
              </a:extLst>
            </p:cNvPr>
            <p:cNvCxnSpPr>
              <a:stCxn id="220" idx="3"/>
              <a:endCxn id="262" idx="2"/>
            </p:cNvCxnSpPr>
            <p:nvPr/>
          </p:nvCxnSpPr>
          <p:spPr>
            <a:xfrm>
              <a:off x="8794906" y="3761297"/>
              <a:ext cx="5313582" cy="345989"/>
            </a:xfrm>
            <a:prstGeom prst="bentConnector4">
              <a:avLst>
                <a:gd name="adj1" fmla="val 4024"/>
                <a:gd name="adj2" fmla="val 23214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BC0DE5A1-7EC8-BB70-3D3D-152060841D53}"/>
                </a:ext>
              </a:extLst>
            </p:cNvPr>
            <p:cNvCxnSpPr>
              <a:cxnSpLocks/>
              <a:stCxn id="222" idx="3"/>
              <a:endCxn id="262" idx="2"/>
            </p:cNvCxnSpPr>
            <p:nvPr/>
          </p:nvCxnSpPr>
          <p:spPr>
            <a:xfrm>
              <a:off x="10835848" y="3761297"/>
              <a:ext cx="3272640" cy="345989"/>
            </a:xfrm>
            <a:prstGeom prst="bentConnector4">
              <a:avLst>
                <a:gd name="adj1" fmla="val 5621"/>
                <a:gd name="adj2" fmla="val 16607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B989CA6-7AA6-236C-2FB9-CAC2ADF22B46}"/>
                </a:ext>
              </a:extLst>
            </p:cNvPr>
            <p:cNvCxnSpPr>
              <a:stCxn id="265" idx="3"/>
              <a:endCxn id="215" idx="3"/>
            </p:cNvCxnSpPr>
            <p:nvPr/>
          </p:nvCxnSpPr>
          <p:spPr>
            <a:xfrm>
              <a:off x="16958676" y="3761297"/>
              <a:ext cx="5374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72" name="ELAN-W Description">
            <a:extLst>
              <a:ext uri="{FF2B5EF4-FFF2-40B4-BE49-F238E27FC236}">
                <a16:creationId xmlns:a16="http://schemas.microsoft.com/office/drawing/2014/main" id="{0411DED0-02F6-6D0A-BEA9-75BAC8689922}"/>
              </a:ext>
            </a:extLst>
          </p:cNvPr>
          <p:cNvSpPr txBox="1"/>
          <p:nvPr/>
        </p:nvSpPr>
        <p:spPr>
          <a:xfrm>
            <a:off x="866405" y="6664052"/>
            <a:ext cx="15769752" cy="1384995"/>
          </a:xfrm>
          <a:prstGeom prst="rect">
            <a:avLst/>
          </a:prstGeom>
          <a:noFill/>
        </p:spPr>
        <p:txBody>
          <a:bodyPr wrap="square" rtlCol="0">
            <a:spAutoFit/>
          </a:bodyPr>
          <a:lstStyle/>
          <a:p>
            <a:pPr marL="514350" indent="-514350">
              <a:buAutoNum type="arabicPeriod"/>
            </a:pPr>
            <a:r>
              <a:rPr lang="en-US" sz="2800"/>
              <a:t>ELAN merupakan struktur jaringan yang efisien dari segi komputasi</a:t>
            </a:r>
            <a:r>
              <a:rPr lang="en-US" sz="2800" i="1"/>
              <a:t> </a:t>
            </a:r>
            <a:r>
              <a:rPr lang="en-US" sz="2800"/>
              <a:t>dan dapat mempelajari lebih banyak fitur.</a:t>
            </a:r>
          </a:p>
          <a:p>
            <a:pPr marL="514350" indent="-514350">
              <a:buAutoNum type="arabicPeriod"/>
            </a:pPr>
            <a:endParaRPr lang="en-US" sz="2800"/>
          </a:p>
        </p:txBody>
      </p:sp>
      <p:grpSp>
        <p:nvGrpSpPr>
          <p:cNvPr id="273" name="REPCONV Architecture">
            <a:extLst>
              <a:ext uri="{FF2B5EF4-FFF2-40B4-BE49-F238E27FC236}">
                <a16:creationId xmlns:a16="http://schemas.microsoft.com/office/drawing/2014/main" id="{7C18FEC7-457A-3683-B9BA-0897F063133A}"/>
              </a:ext>
            </a:extLst>
          </p:cNvPr>
          <p:cNvGrpSpPr/>
          <p:nvPr/>
        </p:nvGrpSpPr>
        <p:grpSpPr>
          <a:xfrm>
            <a:off x="2590478" y="1853085"/>
            <a:ext cx="9865096" cy="3816424"/>
            <a:chOff x="2590478" y="1853085"/>
            <a:chExt cx="9865096" cy="3816424"/>
          </a:xfrm>
        </p:grpSpPr>
        <p:sp>
          <p:nvSpPr>
            <p:cNvPr id="275" name="Rectangle 274">
              <a:extLst>
                <a:ext uri="{FF2B5EF4-FFF2-40B4-BE49-F238E27FC236}">
                  <a16:creationId xmlns:a16="http://schemas.microsoft.com/office/drawing/2014/main" id="{A558E8D2-E2A5-9D14-CE3E-D71B19C02F3C}"/>
                </a:ext>
              </a:extLst>
            </p:cNvPr>
            <p:cNvSpPr/>
            <p:nvPr/>
          </p:nvSpPr>
          <p:spPr>
            <a:xfrm>
              <a:off x="2590478" y="1853085"/>
              <a:ext cx="9865096" cy="3816424"/>
            </a:xfrm>
            <a:prstGeom prst="rect">
              <a:avLst/>
            </a:prstGeom>
            <a:solidFill>
              <a:schemeClr val="accent1">
                <a:lumMod val="75000"/>
                <a:alpha val="10196"/>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6" name="INPUT">
              <a:extLst>
                <a:ext uri="{FF2B5EF4-FFF2-40B4-BE49-F238E27FC236}">
                  <a16:creationId xmlns:a16="http://schemas.microsoft.com/office/drawing/2014/main" id="{3B7B082A-D9E3-4BC4-2664-9FD4B8E2BE83}"/>
                </a:ext>
              </a:extLst>
            </p:cNvPr>
            <p:cNvSpPr/>
            <p:nvPr/>
          </p:nvSpPr>
          <p:spPr>
            <a:xfrm>
              <a:off x="3094534" y="2133215"/>
              <a:ext cx="1618488" cy="691978"/>
            </a:xfrm>
            <a:prstGeom prst="rect">
              <a:avLst/>
            </a:prstGeom>
            <a:solidFill>
              <a:schemeClr val="accent6">
                <a:lumMod val="60000"/>
                <a:lumOff val="40000"/>
                <a:alpha val="10000"/>
              </a:schemeClr>
            </a:solidFill>
            <a:ln w="19050" cmpd="thinThick">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CONV (1,1)</a:t>
              </a:r>
              <a:endParaRPr lang="en-ID" sz="2000"/>
            </a:p>
          </p:txBody>
        </p:sp>
        <p:sp>
          <p:nvSpPr>
            <p:cNvPr id="277" name="INPUT">
              <a:extLst>
                <a:ext uri="{FF2B5EF4-FFF2-40B4-BE49-F238E27FC236}">
                  <a16:creationId xmlns:a16="http://schemas.microsoft.com/office/drawing/2014/main" id="{3D5DA073-20C4-001B-AD1B-32C0B300711B}"/>
                </a:ext>
              </a:extLst>
            </p:cNvPr>
            <p:cNvSpPr/>
            <p:nvPr/>
          </p:nvSpPr>
          <p:spPr>
            <a:xfrm>
              <a:off x="5326782" y="2133215"/>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278" name="INPUT">
              <a:extLst>
                <a:ext uri="{FF2B5EF4-FFF2-40B4-BE49-F238E27FC236}">
                  <a16:creationId xmlns:a16="http://schemas.microsoft.com/office/drawing/2014/main" id="{9B669942-8B7F-5660-9A4C-B3ED2E995DEE}"/>
                </a:ext>
              </a:extLst>
            </p:cNvPr>
            <p:cNvSpPr/>
            <p:nvPr/>
          </p:nvSpPr>
          <p:spPr>
            <a:xfrm>
              <a:off x="3094534" y="3415308"/>
              <a:ext cx="1618488" cy="691978"/>
            </a:xfrm>
            <a:prstGeom prst="rect">
              <a:avLst/>
            </a:prstGeom>
            <a:solidFill>
              <a:schemeClr val="accent6">
                <a:lumMod val="75000"/>
                <a:alpha val="10000"/>
              </a:schemeClr>
            </a:solidFill>
            <a:ln w="19050" cmpd="thinThick">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CONV (3,1)</a:t>
              </a:r>
              <a:endParaRPr lang="en-ID" sz="2000"/>
            </a:p>
          </p:txBody>
        </p:sp>
        <p:sp>
          <p:nvSpPr>
            <p:cNvPr id="279" name="INPUT">
              <a:extLst>
                <a:ext uri="{FF2B5EF4-FFF2-40B4-BE49-F238E27FC236}">
                  <a16:creationId xmlns:a16="http://schemas.microsoft.com/office/drawing/2014/main" id="{586753FE-F980-8BFE-F73F-1837BFCAB105}"/>
                </a:ext>
              </a:extLst>
            </p:cNvPr>
            <p:cNvSpPr/>
            <p:nvPr/>
          </p:nvSpPr>
          <p:spPr>
            <a:xfrm>
              <a:off x="5326782" y="3415308"/>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280" name="INPUT">
              <a:extLst>
                <a:ext uri="{FF2B5EF4-FFF2-40B4-BE49-F238E27FC236}">
                  <a16:creationId xmlns:a16="http://schemas.microsoft.com/office/drawing/2014/main" id="{42658F1B-062F-B9AA-242F-6C566D74AAD3}"/>
                </a:ext>
              </a:extLst>
            </p:cNvPr>
            <p:cNvSpPr/>
            <p:nvPr/>
          </p:nvSpPr>
          <p:spPr>
            <a:xfrm>
              <a:off x="5326782" y="4697401"/>
              <a:ext cx="1618488" cy="691978"/>
            </a:xfrm>
            <a:prstGeom prst="rect">
              <a:avLst/>
            </a:prstGeom>
            <a:solidFill>
              <a:schemeClr val="accent4">
                <a:lumMod val="20000"/>
                <a:lumOff val="80000"/>
                <a:alpha val="10000"/>
              </a:schemeClr>
            </a:solidFill>
            <a:ln w="19050" cmpd="thinThick">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BN</a:t>
              </a:r>
              <a:endParaRPr lang="en-ID" sz="2000"/>
            </a:p>
          </p:txBody>
        </p:sp>
        <p:sp>
          <p:nvSpPr>
            <p:cNvPr id="281" name="INPUT">
              <a:extLst>
                <a:ext uri="{FF2B5EF4-FFF2-40B4-BE49-F238E27FC236}">
                  <a16:creationId xmlns:a16="http://schemas.microsoft.com/office/drawing/2014/main" id="{57C8198D-B513-3F76-396E-3A29142E560D}"/>
                </a:ext>
              </a:extLst>
            </p:cNvPr>
            <p:cNvSpPr/>
            <p:nvPr/>
          </p:nvSpPr>
          <p:spPr>
            <a:xfrm>
              <a:off x="7829906" y="3415308"/>
              <a:ext cx="1618488" cy="691978"/>
            </a:xfrm>
            <a:prstGeom prst="rect">
              <a:avLst/>
            </a:prstGeom>
            <a:solidFill>
              <a:srgbClr val="FFC000">
                <a:alpha val="10000"/>
              </a:srgbClr>
            </a:solidFill>
            <a:ln w="19050" cmpd="thinThick">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ADD</a:t>
              </a:r>
              <a:endParaRPr lang="en-ID" sz="2000"/>
            </a:p>
          </p:txBody>
        </p:sp>
        <p:sp>
          <p:nvSpPr>
            <p:cNvPr id="282" name="INPUT">
              <a:extLst>
                <a:ext uri="{FF2B5EF4-FFF2-40B4-BE49-F238E27FC236}">
                  <a16:creationId xmlns:a16="http://schemas.microsoft.com/office/drawing/2014/main" id="{5D9E7573-1E50-1FC2-A929-51715D840183}"/>
                </a:ext>
              </a:extLst>
            </p:cNvPr>
            <p:cNvSpPr/>
            <p:nvPr/>
          </p:nvSpPr>
          <p:spPr>
            <a:xfrm>
              <a:off x="10333030" y="3415308"/>
              <a:ext cx="1618488" cy="691978"/>
            </a:xfrm>
            <a:prstGeom prst="rect">
              <a:avLst/>
            </a:prstGeom>
            <a:solidFill>
              <a:schemeClr val="accent6">
                <a:alpha val="10000"/>
              </a:schemeClr>
            </a:solidFill>
            <a:ln w="19050" cmpd="thinThick">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CONV</a:t>
              </a:r>
              <a:endParaRPr lang="en-ID" sz="2000"/>
            </a:p>
          </p:txBody>
        </p:sp>
        <p:cxnSp>
          <p:nvCxnSpPr>
            <p:cNvPr id="283" name="Connector: Elbow 282">
              <a:extLst>
                <a:ext uri="{FF2B5EF4-FFF2-40B4-BE49-F238E27FC236}">
                  <a16:creationId xmlns:a16="http://schemas.microsoft.com/office/drawing/2014/main" id="{3A25A1AF-FE71-A3C1-60FD-0FBA2F83F84A}"/>
                </a:ext>
              </a:extLst>
            </p:cNvPr>
            <p:cNvCxnSpPr>
              <a:stCxn id="275" idx="1"/>
              <a:endCxn id="276" idx="1"/>
            </p:cNvCxnSpPr>
            <p:nvPr/>
          </p:nvCxnSpPr>
          <p:spPr>
            <a:xfrm rot="10800000" flipH="1">
              <a:off x="2590478" y="2479205"/>
              <a:ext cx="504056" cy="1282093"/>
            </a:xfrm>
            <a:prstGeom prst="bentConnector3">
              <a:avLst>
                <a:gd name="adj1" fmla="val 4787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3C5493E7-FC42-07F7-F006-93D66B93325D}"/>
                </a:ext>
              </a:extLst>
            </p:cNvPr>
            <p:cNvCxnSpPr>
              <a:stCxn id="275" idx="1"/>
              <a:endCxn id="280" idx="1"/>
            </p:cNvCxnSpPr>
            <p:nvPr/>
          </p:nvCxnSpPr>
          <p:spPr>
            <a:xfrm rot="10800000" flipH="1" flipV="1">
              <a:off x="2590478" y="3761296"/>
              <a:ext cx="2736304" cy="1282093"/>
            </a:xfrm>
            <a:prstGeom prst="bentConnector3">
              <a:avLst>
                <a:gd name="adj1" fmla="val 905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F86CA594-AAEC-DEA8-A52E-36178AD83F22}"/>
                </a:ext>
              </a:extLst>
            </p:cNvPr>
            <p:cNvCxnSpPr>
              <a:stCxn id="275" idx="1"/>
              <a:endCxn id="278" idx="1"/>
            </p:cNvCxnSpPr>
            <p:nvPr/>
          </p:nvCxnSpPr>
          <p:spPr>
            <a:xfrm>
              <a:off x="2590478" y="3761297"/>
              <a:ext cx="50405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BA5F5E38-7C87-DD49-840A-6690007DDAA1}"/>
                </a:ext>
              </a:extLst>
            </p:cNvPr>
            <p:cNvCxnSpPr>
              <a:stCxn id="276" idx="3"/>
              <a:endCxn id="277" idx="1"/>
            </p:cNvCxnSpPr>
            <p:nvPr/>
          </p:nvCxnSpPr>
          <p:spPr>
            <a:xfrm>
              <a:off x="4713022" y="2479204"/>
              <a:ext cx="613760"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116053C8-41A5-9BAD-CB8C-FB77AD62401B}"/>
                </a:ext>
              </a:extLst>
            </p:cNvPr>
            <p:cNvCxnSpPr>
              <a:stCxn id="278" idx="3"/>
              <a:endCxn id="279" idx="1"/>
            </p:cNvCxnSpPr>
            <p:nvPr/>
          </p:nvCxnSpPr>
          <p:spPr>
            <a:xfrm>
              <a:off x="4713022" y="3761297"/>
              <a:ext cx="613760"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584F1A9D-F9BF-E774-031F-8222C471E047}"/>
                </a:ext>
              </a:extLst>
            </p:cNvPr>
            <p:cNvCxnSpPr>
              <a:stCxn id="280" idx="3"/>
              <a:endCxn id="281" idx="2"/>
            </p:cNvCxnSpPr>
            <p:nvPr/>
          </p:nvCxnSpPr>
          <p:spPr>
            <a:xfrm flipV="1">
              <a:off x="6945270" y="4107286"/>
              <a:ext cx="1693880" cy="936104"/>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53">
              <a:extLst>
                <a:ext uri="{FF2B5EF4-FFF2-40B4-BE49-F238E27FC236}">
                  <a16:creationId xmlns:a16="http://schemas.microsoft.com/office/drawing/2014/main" id="{D6D0168D-14C5-2745-FC33-FC862975EF9D}"/>
                </a:ext>
              </a:extLst>
            </p:cNvPr>
            <p:cNvCxnSpPr>
              <a:cxnSpLocks/>
              <a:stCxn id="279" idx="3"/>
              <a:endCxn id="281" idx="1"/>
            </p:cNvCxnSpPr>
            <p:nvPr/>
          </p:nvCxnSpPr>
          <p:spPr>
            <a:xfrm>
              <a:off x="6945270" y="3761297"/>
              <a:ext cx="88463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0" name="Connector: Elbow 289">
              <a:extLst>
                <a:ext uri="{FF2B5EF4-FFF2-40B4-BE49-F238E27FC236}">
                  <a16:creationId xmlns:a16="http://schemas.microsoft.com/office/drawing/2014/main" id="{15D90DA7-DB32-C6B6-1A1B-38A88F343A07}"/>
                </a:ext>
              </a:extLst>
            </p:cNvPr>
            <p:cNvCxnSpPr>
              <a:cxnSpLocks/>
              <a:stCxn id="277" idx="3"/>
              <a:endCxn id="281" idx="0"/>
            </p:cNvCxnSpPr>
            <p:nvPr/>
          </p:nvCxnSpPr>
          <p:spPr>
            <a:xfrm>
              <a:off x="6945270" y="2479204"/>
              <a:ext cx="1693880" cy="936104"/>
            </a:xfrm>
            <a:prstGeom prst="bentConnector2">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C6FC5D89-691C-F3A1-E6C4-25A6F197C0B6}"/>
                </a:ext>
              </a:extLst>
            </p:cNvPr>
            <p:cNvCxnSpPr>
              <a:cxnSpLocks/>
              <a:stCxn id="281" idx="3"/>
              <a:endCxn id="282" idx="1"/>
            </p:cNvCxnSpPr>
            <p:nvPr/>
          </p:nvCxnSpPr>
          <p:spPr>
            <a:xfrm>
              <a:off x="9448394" y="3761297"/>
              <a:ext cx="884636" cy="0"/>
            </a:xfrm>
            <a:prstGeom prst="straightConnector1">
              <a:avLst/>
            </a:prstGeom>
            <a:ln w="28575">
              <a:solidFill>
                <a:srgbClr val="FFFFFF">
                  <a:alpha val="50196"/>
                </a:srgb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5FA4899-5593-AC61-9842-1B06229ABE50}"/>
                </a:ext>
              </a:extLst>
            </p:cNvPr>
            <p:cNvCxnSpPr>
              <a:stCxn id="282" idx="3"/>
              <a:endCxn id="275" idx="3"/>
            </p:cNvCxnSpPr>
            <p:nvPr/>
          </p:nvCxnSpPr>
          <p:spPr>
            <a:xfrm>
              <a:off x="11951518" y="3761297"/>
              <a:ext cx="504056"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93" name="REPCONV Description">
            <a:extLst>
              <a:ext uri="{FF2B5EF4-FFF2-40B4-BE49-F238E27FC236}">
                <a16:creationId xmlns:a16="http://schemas.microsoft.com/office/drawing/2014/main" id="{7624F848-3A70-3F06-82B0-17BCF35FEBD4}"/>
              </a:ext>
            </a:extLst>
          </p:cNvPr>
          <p:cNvSpPr txBox="1"/>
          <p:nvPr/>
        </p:nvSpPr>
        <p:spPr>
          <a:xfrm>
            <a:off x="841825" y="6816452"/>
            <a:ext cx="15769752" cy="1384995"/>
          </a:xfrm>
          <a:prstGeom prst="rect">
            <a:avLst/>
          </a:prstGeom>
          <a:noFill/>
        </p:spPr>
        <p:txBody>
          <a:bodyPr wrap="square" rtlCol="0">
            <a:spAutoFit/>
          </a:bodyPr>
          <a:lstStyle/>
          <a:p>
            <a:r>
              <a:rPr lang="en-US" sz="2800"/>
              <a:t>1. Convolution 3x3 bertujuan untuk mempelajari fitur </a:t>
            </a:r>
            <a:r>
              <a:rPr lang="en-US" sz="2800" i="1"/>
              <a:t>(feature learning)</a:t>
            </a:r>
          </a:p>
          <a:p>
            <a:r>
              <a:rPr lang="en-US" sz="2800"/>
              <a:t>2. Convolution 1x1 bertujuan untuk mengurangi kedalaman </a:t>
            </a:r>
            <a:r>
              <a:rPr lang="en-US" sz="2800" i="1"/>
              <a:t>(depth)</a:t>
            </a:r>
          </a:p>
          <a:p>
            <a:r>
              <a:rPr lang="en-ID" sz="2800"/>
              <a:t>3. </a:t>
            </a:r>
            <a:r>
              <a:rPr lang="en-ID" sz="2800" i="1"/>
              <a:t>Identity </a:t>
            </a:r>
            <a:r>
              <a:rPr lang="en-ID" sz="2800"/>
              <a:t>yang tidak melakukan operasi konvolusi</a:t>
            </a:r>
            <a:endParaRPr lang="en-ID" sz="2800" i="1"/>
          </a:p>
        </p:txBody>
      </p:sp>
    </p:spTree>
    <p:extLst>
      <p:ext uri="{BB962C8B-B14F-4D97-AF65-F5344CB8AC3E}">
        <p14:creationId xmlns:p14="http://schemas.microsoft.com/office/powerpoint/2010/main" val="26046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
                                        <p:tgtEl>
                                          <p:spTgt spid="5"/>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
                                        <p:tgtEl>
                                          <p:spTgt spid="6"/>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
                                        <p:tgtEl>
                                          <p:spTgt spid="7"/>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
                                        <p:tgtEl>
                                          <p:spTgt spid="8"/>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
                                        <p:tgtEl>
                                          <p:spTgt spid="9"/>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
                                        <p:tgtEl>
                                          <p:spTgt spid="10"/>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
                                        <p:tgtEl>
                                          <p:spTgt spid="11"/>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
                                        <p:tgtEl>
                                          <p:spTgt spid="12"/>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
                                        <p:tgtEl>
                                          <p:spTgt spid="13"/>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
                                        <p:tgtEl>
                                          <p:spTgt spid="14"/>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
                                        <p:tgtEl>
                                          <p:spTgt spid="15"/>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
                                        <p:tgtEl>
                                          <p:spTgt spid="16"/>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
                                        <p:tgtEl>
                                          <p:spTgt spid="17"/>
                                        </p:tgtEl>
                                      </p:cBhvr>
                                    </p:animEffect>
                                  </p:childTnLst>
                                </p:cTn>
                              </p:par>
                            </p:childTnLst>
                          </p:cTn>
                        </p:par>
                        <p:par>
                          <p:cTn id="60" fill="hold">
                            <p:stCondLst>
                              <p:cond delay="140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
                                        <p:tgtEl>
                                          <p:spTgt spid="18"/>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
                                        <p:tgtEl>
                                          <p:spTgt spid="19"/>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100"/>
                                        <p:tgtEl>
                                          <p:spTgt spid="20"/>
                                        </p:tgtEl>
                                      </p:cBhvr>
                                    </p:animEffect>
                                  </p:childTnLst>
                                </p:cTn>
                              </p:par>
                            </p:childTnLst>
                          </p:cTn>
                        </p:par>
                        <p:par>
                          <p:cTn id="72" fill="hold">
                            <p:stCondLst>
                              <p:cond delay="1700"/>
                            </p:stCondLst>
                            <p:childTnLst>
                              <p:par>
                                <p:cTn id="73" presetID="10" presetClass="entr" presetSubtype="0" fill="hold"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
                                        <p:tgtEl>
                                          <p:spTgt spid="21"/>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100"/>
                                        <p:tgtEl>
                                          <p:spTgt spid="22"/>
                                        </p:tgtEl>
                                      </p:cBhvr>
                                    </p:animEffect>
                                  </p:childTnLst>
                                </p:cTn>
                              </p:par>
                            </p:childTnLst>
                          </p:cTn>
                        </p:par>
                        <p:par>
                          <p:cTn id="80" fill="hold">
                            <p:stCondLst>
                              <p:cond delay="1900"/>
                            </p:stCondLst>
                            <p:childTnLst>
                              <p:par>
                                <p:cTn id="81" presetID="10" presetClass="entr" presetSubtype="0"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
                                        <p:tgtEl>
                                          <p:spTgt spid="23"/>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
                                        <p:tgtEl>
                                          <p:spTgt spid="24"/>
                                        </p:tgtEl>
                                      </p:cBhvr>
                                    </p:animEffect>
                                  </p:childTnLst>
                                </p:cTn>
                              </p:par>
                            </p:childTnLst>
                          </p:cTn>
                        </p:par>
                        <p:par>
                          <p:cTn id="88" fill="hold">
                            <p:stCondLst>
                              <p:cond delay="2100"/>
                            </p:stCondLst>
                            <p:childTnLst>
                              <p:par>
                                <p:cTn id="89" presetID="10" presetClass="entr" presetSubtype="0" fill="hold"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100"/>
                                        <p:tgtEl>
                                          <p:spTgt spid="25"/>
                                        </p:tgtEl>
                                      </p:cBhvr>
                                    </p:animEffect>
                                  </p:childTnLst>
                                </p:cTn>
                              </p:par>
                            </p:childTnLst>
                          </p:cTn>
                        </p:par>
                        <p:par>
                          <p:cTn id="92" fill="hold">
                            <p:stCondLst>
                              <p:cond delay="2200"/>
                            </p:stCondLst>
                            <p:childTnLst>
                              <p:par>
                                <p:cTn id="93" presetID="10" presetClass="entr" presetSubtype="0" fill="hold" grpId="0" nodeType="after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100"/>
                                        <p:tgtEl>
                                          <p:spTgt spid="26"/>
                                        </p:tgtEl>
                                      </p:cBhvr>
                                    </p:animEffect>
                                  </p:childTnLst>
                                </p:cTn>
                              </p:par>
                            </p:childTnLst>
                          </p:cTn>
                        </p:par>
                        <p:par>
                          <p:cTn id="96" fill="hold">
                            <p:stCondLst>
                              <p:cond delay="2300"/>
                            </p:stCondLst>
                            <p:childTnLst>
                              <p:par>
                                <p:cTn id="97" presetID="10" presetClass="entr" presetSubtype="0"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100"/>
                                        <p:tgtEl>
                                          <p:spTgt spid="27"/>
                                        </p:tgtEl>
                                      </p:cBhvr>
                                    </p:animEffect>
                                  </p:childTnLst>
                                </p:cTn>
                              </p:par>
                            </p:childTnLst>
                          </p:cTn>
                        </p:par>
                        <p:par>
                          <p:cTn id="100" fill="hold">
                            <p:stCondLst>
                              <p:cond delay="2400"/>
                            </p:stCondLst>
                            <p:childTnLst>
                              <p:par>
                                <p:cTn id="101" presetID="10"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100"/>
                                        <p:tgtEl>
                                          <p:spTgt spid="28"/>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100"/>
                                        <p:tgtEl>
                                          <p:spTgt spid="29"/>
                                        </p:tgtEl>
                                      </p:cBhvr>
                                    </p:animEffect>
                                  </p:childTnLst>
                                </p:cTn>
                              </p:par>
                            </p:childTnLst>
                          </p:cTn>
                        </p:par>
                        <p:par>
                          <p:cTn id="108" fill="hold">
                            <p:stCondLst>
                              <p:cond delay="2600"/>
                            </p:stCondLst>
                            <p:childTnLst>
                              <p:par>
                                <p:cTn id="109" presetID="10" presetClass="entr" presetSubtype="0" fill="hold" grpId="0" nodeType="after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100"/>
                                        <p:tgtEl>
                                          <p:spTgt spid="30"/>
                                        </p:tgtEl>
                                      </p:cBhvr>
                                    </p:animEffect>
                                  </p:childTnLst>
                                </p:cTn>
                              </p:par>
                            </p:childTnLst>
                          </p:cTn>
                        </p:par>
                        <p:par>
                          <p:cTn id="112" fill="hold">
                            <p:stCondLst>
                              <p:cond delay="2700"/>
                            </p:stCondLst>
                            <p:childTnLst>
                              <p:par>
                                <p:cTn id="113" presetID="10" presetClass="entr" presetSubtype="0" fill="hold" nodeType="after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100"/>
                                        <p:tgtEl>
                                          <p:spTgt spid="31"/>
                                        </p:tgtEl>
                                      </p:cBhvr>
                                    </p:animEffect>
                                  </p:childTnLst>
                                </p:cTn>
                              </p:par>
                            </p:childTnLst>
                          </p:cTn>
                        </p:par>
                        <p:par>
                          <p:cTn id="116" fill="hold">
                            <p:stCondLst>
                              <p:cond delay="2800"/>
                            </p:stCondLst>
                            <p:childTnLst>
                              <p:par>
                                <p:cTn id="117" presetID="10" presetClass="entr" presetSubtype="0" fill="hold"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100"/>
                                        <p:tgtEl>
                                          <p:spTgt spid="32"/>
                                        </p:tgtEl>
                                      </p:cBhvr>
                                    </p:animEffect>
                                  </p:childTnLst>
                                </p:cTn>
                              </p:par>
                            </p:childTnLst>
                          </p:cTn>
                        </p:par>
                        <p:par>
                          <p:cTn id="120" fill="hold">
                            <p:stCondLst>
                              <p:cond delay="2900"/>
                            </p:stCondLst>
                            <p:childTnLst>
                              <p:par>
                                <p:cTn id="121" presetID="10"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100"/>
                                        <p:tgtEl>
                                          <p:spTgt spid="33"/>
                                        </p:tgtEl>
                                      </p:cBhvr>
                                    </p:animEffect>
                                  </p:childTnLst>
                                </p:cTn>
                              </p:par>
                            </p:childTnLst>
                          </p:cTn>
                        </p:par>
                        <p:par>
                          <p:cTn id="124" fill="hold">
                            <p:stCondLst>
                              <p:cond delay="3000"/>
                            </p:stCondLst>
                            <p:childTnLst>
                              <p:par>
                                <p:cTn id="125" presetID="10" presetClass="entr" presetSubtype="0" fill="hold"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100"/>
                                        <p:tgtEl>
                                          <p:spTgt spid="34"/>
                                        </p:tgtEl>
                                      </p:cBhvr>
                                    </p:animEffect>
                                  </p:childTnLst>
                                </p:cTn>
                              </p:par>
                            </p:childTnLst>
                          </p:cTn>
                        </p:par>
                        <p:par>
                          <p:cTn id="128" fill="hold">
                            <p:stCondLst>
                              <p:cond delay="3100"/>
                            </p:stCondLst>
                            <p:childTnLst>
                              <p:par>
                                <p:cTn id="129" presetID="10" presetClass="entr" presetSubtype="0" fill="hold" grpId="0" nodeType="afterEffect">
                                  <p:stCondLst>
                                    <p:cond delay="0"/>
                                  </p:stCondLst>
                                  <p:childTnLst>
                                    <p:set>
                                      <p:cBhvr>
                                        <p:cTn id="130" dur="1" fill="hold">
                                          <p:stCondLst>
                                            <p:cond delay="0"/>
                                          </p:stCondLst>
                                        </p:cTn>
                                        <p:tgtEl>
                                          <p:spTgt spid="35"/>
                                        </p:tgtEl>
                                        <p:attrNameLst>
                                          <p:attrName>style.visibility</p:attrName>
                                        </p:attrNameLst>
                                      </p:cBhvr>
                                      <p:to>
                                        <p:strVal val="visible"/>
                                      </p:to>
                                    </p:set>
                                    <p:animEffect transition="in" filter="fade">
                                      <p:cBhvr>
                                        <p:cTn id="131" dur="100"/>
                                        <p:tgtEl>
                                          <p:spTgt spid="35"/>
                                        </p:tgtEl>
                                      </p:cBhvr>
                                    </p:animEffect>
                                  </p:childTnLst>
                                </p:cTn>
                              </p:par>
                            </p:childTnLst>
                          </p:cTn>
                        </p:par>
                        <p:par>
                          <p:cTn id="132" fill="hold">
                            <p:stCondLst>
                              <p:cond delay="3200"/>
                            </p:stCondLst>
                            <p:childTnLst>
                              <p:par>
                                <p:cTn id="133" presetID="10" presetClass="entr" presetSubtype="0" fill="hold"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100"/>
                                        <p:tgtEl>
                                          <p:spTgt spid="36"/>
                                        </p:tgtEl>
                                      </p:cBhvr>
                                    </p:animEffect>
                                  </p:childTnLst>
                                </p:cTn>
                              </p:par>
                            </p:childTnLst>
                          </p:cTn>
                        </p:par>
                        <p:par>
                          <p:cTn id="136" fill="hold">
                            <p:stCondLst>
                              <p:cond delay="3300"/>
                            </p:stCondLst>
                            <p:childTnLst>
                              <p:par>
                                <p:cTn id="137" presetID="10" presetClass="entr" presetSubtype="0" fill="hold" grpId="0" nodeType="after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100"/>
                                        <p:tgtEl>
                                          <p:spTgt spid="37"/>
                                        </p:tgtEl>
                                      </p:cBhvr>
                                    </p:animEffect>
                                  </p:childTnLst>
                                </p:cTn>
                              </p:par>
                            </p:childTnLst>
                          </p:cTn>
                        </p:par>
                        <p:par>
                          <p:cTn id="140" fill="hold">
                            <p:stCondLst>
                              <p:cond delay="3400"/>
                            </p:stCondLst>
                            <p:childTnLst>
                              <p:par>
                                <p:cTn id="141" presetID="10" presetClass="entr" presetSubtype="0" fill="hold" nodeType="after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fade">
                                      <p:cBhvr>
                                        <p:cTn id="143" dur="100"/>
                                        <p:tgtEl>
                                          <p:spTgt spid="38"/>
                                        </p:tgtEl>
                                      </p:cBhvr>
                                    </p:animEffect>
                                  </p:childTnLst>
                                </p:cTn>
                              </p:par>
                            </p:childTnLst>
                          </p:cTn>
                        </p:par>
                        <p:par>
                          <p:cTn id="144" fill="hold">
                            <p:stCondLst>
                              <p:cond delay="3500"/>
                            </p:stCondLst>
                            <p:childTnLst>
                              <p:par>
                                <p:cTn id="145" presetID="10" presetClass="entr" presetSubtype="0" fill="hold" grpId="0" nodeType="after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fade">
                                      <p:cBhvr>
                                        <p:cTn id="147" dur="100"/>
                                        <p:tgtEl>
                                          <p:spTgt spid="39"/>
                                        </p:tgtEl>
                                      </p:cBhvr>
                                    </p:animEffect>
                                  </p:childTnLst>
                                </p:cTn>
                              </p:par>
                            </p:childTnLst>
                          </p:cTn>
                        </p:par>
                        <p:par>
                          <p:cTn id="148" fill="hold">
                            <p:stCondLst>
                              <p:cond delay="3600"/>
                            </p:stCondLst>
                            <p:childTnLst>
                              <p:par>
                                <p:cTn id="149" presetID="10" presetClass="entr" presetSubtype="0" fill="hold" nodeType="afterEffect">
                                  <p:stCondLst>
                                    <p:cond delay="0"/>
                                  </p:stCondLst>
                                  <p:childTnLst>
                                    <p:set>
                                      <p:cBhvr>
                                        <p:cTn id="150" dur="1" fill="hold">
                                          <p:stCondLst>
                                            <p:cond delay="0"/>
                                          </p:stCondLst>
                                        </p:cTn>
                                        <p:tgtEl>
                                          <p:spTgt spid="40"/>
                                        </p:tgtEl>
                                        <p:attrNameLst>
                                          <p:attrName>style.visibility</p:attrName>
                                        </p:attrNameLst>
                                      </p:cBhvr>
                                      <p:to>
                                        <p:strVal val="visible"/>
                                      </p:to>
                                    </p:set>
                                    <p:animEffect transition="in" filter="fade">
                                      <p:cBhvr>
                                        <p:cTn id="151" dur="100"/>
                                        <p:tgtEl>
                                          <p:spTgt spid="40"/>
                                        </p:tgtEl>
                                      </p:cBhvr>
                                    </p:animEffect>
                                  </p:childTnLst>
                                </p:cTn>
                              </p:par>
                            </p:childTnLst>
                          </p:cTn>
                        </p:par>
                        <p:par>
                          <p:cTn id="152" fill="hold">
                            <p:stCondLst>
                              <p:cond delay="3700"/>
                            </p:stCondLst>
                            <p:childTnLst>
                              <p:par>
                                <p:cTn id="153" presetID="10" presetClass="entr" presetSubtype="0" fill="hold" nodeType="afterEffect">
                                  <p:stCondLst>
                                    <p:cond delay="0"/>
                                  </p:stCondLst>
                                  <p:childTnLst>
                                    <p:set>
                                      <p:cBhvr>
                                        <p:cTn id="154" dur="1" fill="hold">
                                          <p:stCondLst>
                                            <p:cond delay="0"/>
                                          </p:stCondLst>
                                        </p:cTn>
                                        <p:tgtEl>
                                          <p:spTgt spid="41"/>
                                        </p:tgtEl>
                                        <p:attrNameLst>
                                          <p:attrName>style.visibility</p:attrName>
                                        </p:attrNameLst>
                                      </p:cBhvr>
                                      <p:to>
                                        <p:strVal val="visible"/>
                                      </p:to>
                                    </p:set>
                                    <p:animEffect transition="in" filter="fade">
                                      <p:cBhvr>
                                        <p:cTn id="155" dur="100"/>
                                        <p:tgtEl>
                                          <p:spTgt spid="41"/>
                                        </p:tgtEl>
                                      </p:cBhvr>
                                    </p:animEffect>
                                  </p:childTnLst>
                                </p:cTn>
                              </p:par>
                            </p:childTnLst>
                          </p:cTn>
                        </p:par>
                        <p:par>
                          <p:cTn id="156" fill="hold">
                            <p:stCondLst>
                              <p:cond delay="3800"/>
                            </p:stCondLst>
                            <p:childTnLst>
                              <p:par>
                                <p:cTn id="157" presetID="10" presetClass="entr" presetSubtype="0" fill="hold" grpId="0" nodeType="afterEffect">
                                  <p:stCondLst>
                                    <p:cond delay="0"/>
                                  </p:stCondLst>
                                  <p:childTnLst>
                                    <p:set>
                                      <p:cBhvr>
                                        <p:cTn id="158" dur="1" fill="hold">
                                          <p:stCondLst>
                                            <p:cond delay="0"/>
                                          </p:stCondLst>
                                        </p:cTn>
                                        <p:tgtEl>
                                          <p:spTgt spid="42"/>
                                        </p:tgtEl>
                                        <p:attrNameLst>
                                          <p:attrName>style.visibility</p:attrName>
                                        </p:attrNameLst>
                                      </p:cBhvr>
                                      <p:to>
                                        <p:strVal val="visible"/>
                                      </p:to>
                                    </p:set>
                                    <p:animEffect transition="in" filter="fade">
                                      <p:cBhvr>
                                        <p:cTn id="159" dur="100"/>
                                        <p:tgtEl>
                                          <p:spTgt spid="42"/>
                                        </p:tgtEl>
                                      </p:cBhvr>
                                    </p:animEffect>
                                  </p:childTnLst>
                                </p:cTn>
                              </p:par>
                            </p:childTnLst>
                          </p:cTn>
                        </p:par>
                        <p:par>
                          <p:cTn id="160" fill="hold">
                            <p:stCondLst>
                              <p:cond delay="3900"/>
                            </p:stCondLst>
                            <p:childTnLst>
                              <p:par>
                                <p:cTn id="161" presetID="10" presetClass="entr" presetSubtype="0" fill="hold" nodeType="afterEffect">
                                  <p:stCondLst>
                                    <p:cond delay="0"/>
                                  </p:stCondLst>
                                  <p:childTnLst>
                                    <p:set>
                                      <p:cBhvr>
                                        <p:cTn id="162" dur="1" fill="hold">
                                          <p:stCondLst>
                                            <p:cond delay="0"/>
                                          </p:stCondLst>
                                        </p:cTn>
                                        <p:tgtEl>
                                          <p:spTgt spid="43"/>
                                        </p:tgtEl>
                                        <p:attrNameLst>
                                          <p:attrName>style.visibility</p:attrName>
                                        </p:attrNameLst>
                                      </p:cBhvr>
                                      <p:to>
                                        <p:strVal val="visible"/>
                                      </p:to>
                                    </p:set>
                                    <p:animEffect transition="in" filter="fade">
                                      <p:cBhvr>
                                        <p:cTn id="163" dur="100"/>
                                        <p:tgtEl>
                                          <p:spTgt spid="43"/>
                                        </p:tgtEl>
                                      </p:cBhvr>
                                    </p:animEffect>
                                  </p:childTnLst>
                                </p:cTn>
                              </p:par>
                            </p:childTnLst>
                          </p:cTn>
                        </p:par>
                        <p:par>
                          <p:cTn id="164" fill="hold">
                            <p:stCondLst>
                              <p:cond delay="4000"/>
                            </p:stCondLst>
                            <p:childTnLst>
                              <p:par>
                                <p:cTn id="165" presetID="10" presetClass="entr" presetSubtype="0" fill="hold" grpId="0" nodeType="after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fade">
                                      <p:cBhvr>
                                        <p:cTn id="167" dur="100"/>
                                        <p:tgtEl>
                                          <p:spTgt spid="44"/>
                                        </p:tgtEl>
                                      </p:cBhvr>
                                    </p:animEffect>
                                  </p:childTnLst>
                                </p:cTn>
                              </p:par>
                            </p:childTnLst>
                          </p:cTn>
                        </p:par>
                        <p:par>
                          <p:cTn id="168" fill="hold">
                            <p:stCondLst>
                              <p:cond delay="4100"/>
                            </p:stCondLst>
                            <p:childTnLst>
                              <p:par>
                                <p:cTn id="169" presetID="10" presetClass="entr" presetSubtype="0" fill="hold" nodeType="after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fade">
                                      <p:cBhvr>
                                        <p:cTn id="171" dur="100"/>
                                        <p:tgtEl>
                                          <p:spTgt spid="45"/>
                                        </p:tgtEl>
                                      </p:cBhvr>
                                    </p:animEffect>
                                  </p:childTnLst>
                                </p:cTn>
                              </p:par>
                            </p:childTnLst>
                          </p:cTn>
                        </p:par>
                        <p:par>
                          <p:cTn id="172" fill="hold">
                            <p:stCondLst>
                              <p:cond delay="4200"/>
                            </p:stCondLst>
                            <p:childTnLst>
                              <p:par>
                                <p:cTn id="173" presetID="10" presetClass="entr" presetSubtype="0" fill="hold" grpId="0" nodeType="after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fade">
                                      <p:cBhvr>
                                        <p:cTn id="175" dur="100"/>
                                        <p:tgtEl>
                                          <p:spTgt spid="46"/>
                                        </p:tgtEl>
                                      </p:cBhvr>
                                    </p:animEffect>
                                  </p:childTnLst>
                                </p:cTn>
                              </p:par>
                            </p:childTnLst>
                          </p:cTn>
                        </p:par>
                        <p:par>
                          <p:cTn id="176" fill="hold">
                            <p:stCondLst>
                              <p:cond delay="4300"/>
                            </p:stCondLst>
                            <p:childTnLst>
                              <p:par>
                                <p:cTn id="177" presetID="10" presetClass="entr" presetSubtype="0" fill="hold" nodeType="afterEffect">
                                  <p:stCondLst>
                                    <p:cond delay="0"/>
                                  </p:stCondLst>
                                  <p:childTnLst>
                                    <p:set>
                                      <p:cBhvr>
                                        <p:cTn id="178" dur="1" fill="hold">
                                          <p:stCondLst>
                                            <p:cond delay="0"/>
                                          </p:stCondLst>
                                        </p:cTn>
                                        <p:tgtEl>
                                          <p:spTgt spid="47"/>
                                        </p:tgtEl>
                                        <p:attrNameLst>
                                          <p:attrName>style.visibility</p:attrName>
                                        </p:attrNameLst>
                                      </p:cBhvr>
                                      <p:to>
                                        <p:strVal val="visible"/>
                                      </p:to>
                                    </p:set>
                                    <p:animEffect transition="in" filter="fade">
                                      <p:cBhvr>
                                        <p:cTn id="179" dur="100"/>
                                        <p:tgtEl>
                                          <p:spTgt spid="47"/>
                                        </p:tgtEl>
                                      </p:cBhvr>
                                    </p:animEffect>
                                  </p:childTnLst>
                                </p:cTn>
                              </p:par>
                            </p:childTnLst>
                          </p:cTn>
                        </p:par>
                        <p:par>
                          <p:cTn id="180" fill="hold">
                            <p:stCondLst>
                              <p:cond delay="4400"/>
                            </p:stCondLst>
                            <p:childTnLst>
                              <p:par>
                                <p:cTn id="181" presetID="10" presetClass="entr" presetSubtype="0" fill="hold" grpId="0" nodeType="afterEffect">
                                  <p:stCondLst>
                                    <p:cond delay="0"/>
                                  </p:stCondLst>
                                  <p:childTnLst>
                                    <p:set>
                                      <p:cBhvr>
                                        <p:cTn id="182" dur="1" fill="hold">
                                          <p:stCondLst>
                                            <p:cond delay="0"/>
                                          </p:stCondLst>
                                        </p:cTn>
                                        <p:tgtEl>
                                          <p:spTgt spid="48"/>
                                        </p:tgtEl>
                                        <p:attrNameLst>
                                          <p:attrName>style.visibility</p:attrName>
                                        </p:attrNameLst>
                                      </p:cBhvr>
                                      <p:to>
                                        <p:strVal val="visible"/>
                                      </p:to>
                                    </p:set>
                                    <p:animEffect transition="in" filter="fade">
                                      <p:cBhvr>
                                        <p:cTn id="183" dur="100"/>
                                        <p:tgtEl>
                                          <p:spTgt spid="48"/>
                                        </p:tgtEl>
                                      </p:cBhvr>
                                    </p:animEffect>
                                  </p:childTnLst>
                                </p:cTn>
                              </p:par>
                            </p:childTnLst>
                          </p:cTn>
                        </p:par>
                        <p:par>
                          <p:cTn id="184" fill="hold">
                            <p:stCondLst>
                              <p:cond delay="4500"/>
                            </p:stCondLst>
                            <p:childTnLst>
                              <p:par>
                                <p:cTn id="185" presetID="10" presetClass="entr" presetSubtype="0" fill="hold" nodeType="afterEffect">
                                  <p:stCondLst>
                                    <p:cond delay="0"/>
                                  </p:stCondLst>
                                  <p:childTnLst>
                                    <p:set>
                                      <p:cBhvr>
                                        <p:cTn id="186" dur="1" fill="hold">
                                          <p:stCondLst>
                                            <p:cond delay="0"/>
                                          </p:stCondLst>
                                        </p:cTn>
                                        <p:tgtEl>
                                          <p:spTgt spid="49"/>
                                        </p:tgtEl>
                                        <p:attrNameLst>
                                          <p:attrName>style.visibility</p:attrName>
                                        </p:attrNameLst>
                                      </p:cBhvr>
                                      <p:to>
                                        <p:strVal val="visible"/>
                                      </p:to>
                                    </p:set>
                                    <p:animEffect transition="in" filter="fade">
                                      <p:cBhvr>
                                        <p:cTn id="187" dur="100"/>
                                        <p:tgtEl>
                                          <p:spTgt spid="49"/>
                                        </p:tgtEl>
                                      </p:cBhvr>
                                    </p:animEffect>
                                  </p:childTnLst>
                                </p:cTn>
                              </p:par>
                            </p:childTnLst>
                          </p:cTn>
                        </p:par>
                        <p:par>
                          <p:cTn id="188" fill="hold">
                            <p:stCondLst>
                              <p:cond delay="4600"/>
                            </p:stCondLst>
                            <p:childTnLst>
                              <p:par>
                                <p:cTn id="189" presetID="10" presetClass="entr" presetSubtype="0" fill="hold" nodeType="afterEffect">
                                  <p:stCondLst>
                                    <p:cond delay="0"/>
                                  </p:stCondLst>
                                  <p:childTnLst>
                                    <p:set>
                                      <p:cBhvr>
                                        <p:cTn id="190" dur="1" fill="hold">
                                          <p:stCondLst>
                                            <p:cond delay="0"/>
                                          </p:stCondLst>
                                        </p:cTn>
                                        <p:tgtEl>
                                          <p:spTgt spid="56"/>
                                        </p:tgtEl>
                                        <p:attrNameLst>
                                          <p:attrName>style.visibility</p:attrName>
                                        </p:attrNameLst>
                                      </p:cBhvr>
                                      <p:to>
                                        <p:strVal val="visible"/>
                                      </p:to>
                                    </p:set>
                                    <p:animEffect transition="in" filter="fade">
                                      <p:cBhvr>
                                        <p:cTn id="191" dur="100"/>
                                        <p:tgtEl>
                                          <p:spTgt spid="56"/>
                                        </p:tgtEl>
                                      </p:cBhvr>
                                    </p:animEffect>
                                  </p:childTnLst>
                                </p:cTn>
                              </p:par>
                            </p:childTnLst>
                          </p:cTn>
                        </p:par>
                        <p:par>
                          <p:cTn id="192" fill="hold">
                            <p:stCondLst>
                              <p:cond delay="4700"/>
                            </p:stCondLst>
                            <p:childTnLst>
                              <p:par>
                                <p:cTn id="193" presetID="10" presetClass="entr" presetSubtype="0" fill="hold" grpId="0" nodeType="afterEffect">
                                  <p:stCondLst>
                                    <p:cond delay="0"/>
                                  </p:stCondLst>
                                  <p:childTnLst>
                                    <p:set>
                                      <p:cBhvr>
                                        <p:cTn id="194" dur="1" fill="hold">
                                          <p:stCondLst>
                                            <p:cond delay="0"/>
                                          </p:stCondLst>
                                        </p:cTn>
                                        <p:tgtEl>
                                          <p:spTgt spid="57"/>
                                        </p:tgtEl>
                                        <p:attrNameLst>
                                          <p:attrName>style.visibility</p:attrName>
                                        </p:attrNameLst>
                                      </p:cBhvr>
                                      <p:to>
                                        <p:strVal val="visible"/>
                                      </p:to>
                                    </p:set>
                                    <p:animEffect transition="in" filter="fade">
                                      <p:cBhvr>
                                        <p:cTn id="195" dur="100"/>
                                        <p:tgtEl>
                                          <p:spTgt spid="57"/>
                                        </p:tgtEl>
                                      </p:cBhvr>
                                    </p:animEffect>
                                  </p:childTnLst>
                                </p:cTn>
                              </p:par>
                            </p:childTnLst>
                          </p:cTn>
                        </p:par>
                        <p:par>
                          <p:cTn id="196" fill="hold">
                            <p:stCondLst>
                              <p:cond delay="4800"/>
                            </p:stCondLst>
                            <p:childTnLst>
                              <p:par>
                                <p:cTn id="197" presetID="10" presetClass="entr" presetSubtype="0" fill="hold" nodeType="afterEffect">
                                  <p:stCondLst>
                                    <p:cond delay="0"/>
                                  </p:stCondLst>
                                  <p:childTnLst>
                                    <p:set>
                                      <p:cBhvr>
                                        <p:cTn id="198" dur="1" fill="hold">
                                          <p:stCondLst>
                                            <p:cond delay="0"/>
                                          </p:stCondLst>
                                        </p:cTn>
                                        <p:tgtEl>
                                          <p:spTgt spid="58"/>
                                        </p:tgtEl>
                                        <p:attrNameLst>
                                          <p:attrName>style.visibility</p:attrName>
                                        </p:attrNameLst>
                                      </p:cBhvr>
                                      <p:to>
                                        <p:strVal val="visible"/>
                                      </p:to>
                                    </p:set>
                                    <p:animEffect transition="in" filter="fade">
                                      <p:cBhvr>
                                        <p:cTn id="199" dur="100"/>
                                        <p:tgtEl>
                                          <p:spTgt spid="58"/>
                                        </p:tgtEl>
                                      </p:cBhvr>
                                    </p:animEffect>
                                  </p:childTnLst>
                                </p:cTn>
                              </p:par>
                            </p:childTnLst>
                          </p:cTn>
                        </p:par>
                        <p:par>
                          <p:cTn id="200" fill="hold">
                            <p:stCondLst>
                              <p:cond delay="4900"/>
                            </p:stCondLst>
                            <p:childTnLst>
                              <p:par>
                                <p:cTn id="201" presetID="10" presetClass="entr" presetSubtype="0" fill="hold" grpId="0" nodeType="afterEffect">
                                  <p:stCondLst>
                                    <p:cond delay="0"/>
                                  </p:stCondLst>
                                  <p:childTnLst>
                                    <p:set>
                                      <p:cBhvr>
                                        <p:cTn id="202" dur="1" fill="hold">
                                          <p:stCondLst>
                                            <p:cond delay="0"/>
                                          </p:stCondLst>
                                        </p:cTn>
                                        <p:tgtEl>
                                          <p:spTgt spid="59"/>
                                        </p:tgtEl>
                                        <p:attrNameLst>
                                          <p:attrName>style.visibility</p:attrName>
                                        </p:attrNameLst>
                                      </p:cBhvr>
                                      <p:to>
                                        <p:strVal val="visible"/>
                                      </p:to>
                                    </p:set>
                                    <p:animEffect transition="in" filter="fade">
                                      <p:cBhvr>
                                        <p:cTn id="203" dur="100"/>
                                        <p:tgtEl>
                                          <p:spTgt spid="59"/>
                                        </p:tgtEl>
                                      </p:cBhvr>
                                    </p:animEffect>
                                  </p:childTnLst>
                                </p:cTn>
                              </p:par>
                            </p:childTnLst>
                          </p:cTn>
                        </p:par>
                        <p:par>
                          <p:cTn id="204" fill="hold">
                            <p:stCondLst>
                              <p:cond delay="5000"/>
                            </p:stCondLst>
                            <p:childTnLst>
                              <p:par>
                                <p:cTn id="205" presetID="10" presetClass="entr" presetSubtype="0" fill="hold" nodeType="afterEffect">
                                  <p:stCondLst>
                                    <p:cond delay="0"/>
                                  </p:stCondLst>
                                  <p:childTnLst>
                                    <p:set>
                                      <p:cBhvr>
                                        <p:cTn id="206" dur="1" fill="hold">
                                          <p:stCondLst>
                                            <p:cond delay="0"/>
                                          </p:stCondLst>
                                        </p:cTn>
                                        <p:tgtEl>
                                          <p:spTgt spid="60"/>
                                        </p:tgtEl>
                                        <p:attrNameLst>
                                          <p:attrName>style.visibility</p:attrName>
                                        </p:attrNameLst>
                                      </p:cBhvr>
                                      <p:to>
                                        <p:strVal val="visible"/>
                                      </p:to>
                                    </p:set>
                                    <p:animEffect transition="in" filter="fade">
                                      <p:cBhvr>
                                        <p:cTn id="207" dur="100"/>
                                        <p:tgtEl>
                                          <p:spTgt spid="60"/>
                                        </p:tgtEl>
                                      </p:cBhvr>
                                    </p:animEffect>
                                  </p:childTnLst>
                                </p:cTn>
                              </p:par>
                            </p:childTnLst>
                          </p:cTn>
                        </p:par>
                        <p:par>
                          <p:cTn id="208" fill="hold">
                            <p:stCondLst>
                              <p:cond delay="5100"/>
                            </p:stCondLst>
                            <p:childTnLst>
                              <p:par>
                                <p:cTn id="209" presetID="10" presetClass="entr" presetSubtype="0" fill="hold" grpId="0" nodeType="afterEffect">
                                  <p:stCondLst>
                                    <p:cond delay="0"/>
                                  </p:stCondLst>
                                  <p:childTnLst>
                                    <p:set>
                                      <p:cBhvr>
                                        <p:cTn id="210" dur="1" fill="hold">
                                          <p:stCondLst>
                                            <p:cond delay="0"/>
                                          </p:stCondLst>
                                        </p:cTn>
                                        <p:tgtEl>
                                          <p:spTgt spid="61"/>
                                        </p:tgtEl>
                                        <p:attrNameLst>
                                          <p:attrName>style.visibility</p:attrName>
                                        </p:attrNameLst>
                                      </p:cBhvr>
                                      <p:to>
                                        <p:strVal val="visible"/>
                                      </p:to>
                                    </p:set>
                                    <p:animEffect transition="in" filter="fade">
                                      <p:cBhvr>
                                        <p:cTn id="211" dur="100"/>
                                        <p:tgtEl>
                                          <p:spTgt spid="61"/>
                                        </p:tgtEl>
                                      </p:cBhvr>
                                    </p:animEffect>
                                  </p:childTnLst>
                                </p:cTn>
                              </p:par>
                            </p:childTnLst>
                          </p:cTn>
                        </p:par>
                        <p:par>
                          <p:cTn id="212" fill="hold">
                            <p:stCondLst>
                              <p:cond delay="5200"/>
                            </p:stCondLst>
                            <p:childTnLst>
                              <p:par>
                                <p:cTn id="213" presetID="10" presetClass="entr" presetSubtype="0" fill="hold" nodeType="afterEffect">
                                  <p:stCondLst>
                                    <p:cond delay="0"/>
                                  </p:stCondLst>
                                  <p:childTnLst>
                                    <p:set>
                                      <p:cBhvr>
                                        <p:cTn id="214" dur="1" fill="hold">
                                          <p:stCondLst>
                                            <p:cond delay="0"/>
                                          </p:stCondLst>
                                        </p:cTn>
                                        <p:tgtEl>
                                          <p:spTgt spid="62"/>
                                        </p:tgtEl>
                                        <p:attrNameLst>
                                          <p:attrName>style.visibility</p:attrName>
                                        </p:attrNameLst>
                                      </p:cBhvr>
                                      <p:to>
                                        <p:strVal val="visible"/>
                                      </p:to>
                                    </p:set>
                                    <p:animEffect transition="in" filter="fade">
                                      <p:cBhvr>
                                        <p:cTn id="215" dur="100"/>
                                        <p:tgtEl>
                                          <p:spTgt spid="62"/>
                                        </p:tgtEl>
                                      </p:cBhvr>
                                    </p:animEffect>
                                  </p:childTnLst>
                                </p:cTn>
                              </p:par>
                            </p:childTnLst>
                          </p:cTn>
                        </p:par>
                        <p:par>
                          <p:cTn id="216" fill="hold">
                            <p:stCondLst>
                              <p:cond delay="5300"/>
                            </p:stCondLst>
                            <p:childTnLst>
                              <p:par>
                                <p:cTn id="217" presetID="10" presetClass="entr" presetSubtype="0" fill="hold" grpId="0" nodeType="afterEffect">
                                  <p:stCondLst>
                                    <p:cond delay="0"/>
                                  </p:stCondLst>
                                  <p:childTnLst>
                                    <p:set>
                                      <p:cBhvr>
                                        <p:cTn id="218" dur="1" fill="hold">
                                          <p:stCondLst>
                                            <p:cond delay="0"/>
                                          </p:stCondLst>
                                        </p:cTn>
                                        <p:tgtEl>
                                          <p:spTgt spid="63"/>
                                        </p:tgtEl>
                                        <p:attrNameLst>
                                          <p:attrName>style.visibility</p:attrName>
                                        </p:attrNameLst>
                                      </p:cBhvr>
                                      <p:to>
                                        <p:strVal val="visible"/>
                                      </p:to>
                                    </p:set>
                                    <p:animEffect transition="in" filter="fade">
                                      <p:cBhvr>
                                        <p:cTn id="219" dur="100"/>
                                        <p:tgtEl>
                                          <p:spTgt spid="63"/>
                                        </p:tgtEl>
                                      </p:cBhvr>
                                    </p:animEffect>
                                  </p:childTnLst>
                                </p:cTn>
                              </p:par>
                            </p:childTnLst>
                          </p:cTn>
                        </p:par>
                        <p:par>
                          <p:cTn id="220" fill="hold">
                            <p:stCondLst>
                              <p:cond delay="5400"/>
                            </p:stCondLst>
                            <p:childTnLst>
                              <p:par>
                                <p:cTn id="221" presetID="10" presetClass="entr" presetSubtype="0" fill="hold" nodeType="afterEffect">
                                  <p:stCondLst>
                                    <p:cond delay="0"/>
                                  </p:stCondLst>
                                  <p:childTnLst>
                                    <p:set>
                                      <p:cBhvr>
                                        <p:cTn id="222" dur="1" fill="hold">
                                          <p:stCondLst>
                                            <p:cond delay="0"/>
                                          </p:stCondLst>
                                        </p:cTn>
                                        <p:tgtEl>
                                          <p:spTgt spid="64"/>
                                        </p:tgtEl>
                                        <p:attrNameLst>
                                          <p:attrName>style.visibility</p:attrName>
                                        </p:attrNameLst>
                                      </p:cBhvr>
                                      <p:to>
                                        <p:strVal val="visible"/>
                                      </p:to>
                                    </p:set>
                                    <p:animEffect transition="in" filter="fade">
                                      <p:cBhvr>
                                        <p:cTn id="223" dur="100"/>
                                        <p:tgtEl>
                                          <p:spTgt spid="64"/>
                                        </p:tgtEl>
                                      </p:cBhvr>
                                    </p:animEffect>
                                  </p:childTnLst>
                                </p:cTn>
                              </p:par>
                            </p:childTnLst>
                          </p:cTn>
                        </p:par>
                        <p:par>
                          <p:cTn id="224" fill="hold">
                            <p:stCondLst>
                              <p:cond delay="5500"/>
                            </p:stCondLst>
                            <p:childTnLst>
                              <p:par>
                                <p:cTn id="225" presetID="10" presetClass="entr" presetSubtype="0" fill="hold" nodeType="afterEffect">
                                  <p:stCondLst>
                                    <p:cond delay="0"/>
                                  </p:stCondLst>
                                  <p:childTnLst>
                                    <p:set>
                                      <p:cBhvr>
                                        <p:cTn id="226" dur="1" fill="hold">
                                          <p:stCondLst>
                                            <p:cond delay="0"/>
                                          </p:stCondLst>
                                        </p:cTn>
                                        <p:tgtEl>
                                          <p:spTgt spid="71"/>
                                        </p:tgtEl>
                                        <p:attrNameLst>
                                          <p:attrName>style.visibility</p:attrName>
                                        </p:attrNameLst>
                                      </p:cBhvr>
                                      <p:to>
                                        <p:strVal val="visible"/>
                                      </p:to>
                                    </p:set>
                                    <p:animEffect transition="in" filter="fade">
                                      <p:cBhvr>
                                        <p:cTn id="227" dur="100"/>
                                        <p:tgtEl>
                                          <p:spTgt spid="71"/>
                                        </p:tgtEl>
                                      </p:cBhvr>
                                    </p:animEffect>
                                  </p:childTnLst>
                                </p:cTn>
                              </p:par>
                            </p:childTnLst>
                          </p:cTn>
                        </p:par>
                        <p:par>
                          <p:cTn id="228" fill="hold">
                            <p:stCondLst>
                              <p:cond delay="5600"/>
                            </p:stCondLst>
                            <p:childTnLst>
                              <p:par>
                                <p:cTn id="229" presetID="10" presetClass="entr" presetSubtype="0" fill="hold" grpId="0" nodeType="afterEffect">
                                  <p:stCondLst>
                                    <p:cond delay="0"/>
                                  </p:stCondLst>
                                  <p:childTnLst>
                                    <p:set>
                                      <p:cBhvr>
                                        <p:cTn id="230" dur="1" fill="hold">
                                          <p:stCondLst>
                                            <p:cond delay="0"/>
                                          </p:stCondLst>
                                        </p:cTn>
                                        <p:tgtEl>
                                          <p:spTgt spid="72"/>
                                        </p:tgtEl>
                                        <p:attrNameLst>
                                          <p:attrName>style.visibility</p:attrName>
                                        </p:attrNameLst>
                                      </p:cBhvr>
                                      <p:to>
                                        <p:strVal val="visible"/>
                                      </p:to>
                                    </p:set>
                                    <p:animEffect transition="in" filter="fade">
                                      <p:cBhvr>
                                        <p:cTn id="231" dur="100"/>
                                        <p:tgtEl>
                                          <p:spTgt spid="72"/>
                                        </p:tgtEl>
                                      </p:cBhvr>
                                    </p:animEffect>
                                  </p:childTnLst>
                                </p:cTn>
                              </p:par>
                            </p:childTnLst>
                          </p:cTn>
                        </p:par>
                        <p:par>
                          <p:cTn id="232" fill="hold">
                            <p:stCondLst>
                              <p:cond delay="5700"/>
                            </p:stCondLst>
                            <p:childTnLst>
                              <p:par>
                                <p:cTn id="233" presetID="10" presetClass="entr" presetSubtype="0" fill="hold" nodeType="afterEffect">
                                  <p:stCondLst>
                                    <p:cond delay="0"/>
                                  </p:stCondLst>
                                  <p:childTnLst>
                                    <p:set>
                                      <p:cBhvr>
                                        <p:cTn id="234" dur="1" fill="hold">
                                          <p:stCondLst>
                                            <p:cond delay="0"/>
                                          </p:stCondLst>
                                        </p:cTn>
                                        <p:tgtEl>
                                          <p:spTgt spid="73"/>
                                        </p:tgtEl>
                                        <p:attrNameLst>
                                          <p:attrName>style.visibility</p:attrName>
                                        </p:attrNameLst>
                                      </p:cBhvr>
                                      <p:to>
                                        <p:strVal val="visible"/>
                                      </p:to>
                                    </p:set>
                                    <p:animEffect transition="in" filter="fade">
                                      <p:cBhvr>
                                        <p:cTn id="235" dur="100"/>
                                        <p:tgtEl>
                                          <p:spTgt spid="73"/>
                                        </p:tgtEl>
                                      </p:cBhvr>
                                    </p:animEffect>
                                  </p:childTnLst>
                                </p:cTn>
                              </p:par>
                            </p:childTnLst>
                          </p:cTn>
                        </p:par>
                        <p:par>
                          <p:cTn id="236" fill="hold">
                            <p:stCondLst>
                              <p:cond delay="5800"/>
                            </p:stCondLst>
                            <p:childTnLst>
                              <p:par>
                                <p:cTn id="237" presetID="10" presetClass="entr" presetSubtype="0" fill="hold" grpId="0" nodeType="after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fade">
                                      <p:cBhvr>
                                        <p:cTn id="239" dur="100"/>
                                        <p:tgtEl>
                                          <p:spTgt spid="74"/>
                                        </p:tgtEl>
                                      </p:cBhvr>
                                    </p:animEffect>
                                  </p:childTnLst>
                                </p:cTn>
                              </p:par>
                            </p:childTnLst>
                          </p:cTn>
                        </p:par>
                        <p:par>
                          <p:cTn id="240" fill="hold">
                            <p:stCondLst>
                              <p:cond delay="5900"/>
                            </p:stCondLst>
                            <p:childTnLst>
                              <p:par>
                                <p:cTn id="241" presetID="10" presetClass="entr" presetSubtype="0" fill="hold" nodeType="afterEffect">
                                  <p:stCondLst>
                                    <p:cond delay="0"/>
                                  </p:stCondLst>
                                  <p:childTnLst>
                                    <p:set>
                                      <p:cBhvr>
                                        <p:cTn id="242" dur="1" fill="hold">
                                          <p:stCondLst>
                                            <p:cond delay="0"/>
                                          </p:stCondLst>
                                        </p:cTn>
                                        <p:tgtEl>
                                          <p:spTgt spid="75"/>
                                        </p:tgtEl>
                                        <p:attrNameLst>
                                          <p:attrName>style.visibility</p:attrName>
                                        </p:attrNameLst>
                                      </p:cBhvr>
                                      <p:to>
                                        <p:strVal val="visible"/>
                                      </p:to>
                                    </p:set>
                                    <p:animEffect transition="in" filter="fade">
                                      <p:cBhvr>
                                        <p:cTn id="243" dur="100"/>
                                        <p:tgtEl>
                                          <p:spTgt spid="75"/>
                                        </p:tgtEl>
                                      </p:cBhvr>
                                    </p:animEffect>
                                  </p:childTnLst>
                                </p:cTn>
                              </p:par>
                            </p:childTnLst>
                          </p:cTn>
                        </p:par>
                        <p:par>
                          <p:cTn id="244" fill="hold">
                            <p:stCondLst>
                              <p:cond delay="6000"/>
                            </p:stCondLst>
                            <p:childTnLst>
                              <p:par>
                                <p:cTn id="245" presetID="10" presetClass="entr" presetSubtype="0" fill="hold" nodeType="afterEffect">
                                  <p:stCondLst>
                                    <p:cond delay="0"/>
                                  </p:stCondLst>
                                  <p:childTnLst>
                                    <p:set>
                                      <p:cBhvr>
                                        <p:cTn id="246" dur="1" fill="hold">
                                          <p:stCondLst>
                                            <p:cond delay="0"/>
                                          </p:stCondLst>
                                        </p:cTn>
                                        <p:tgtEl>
                                          <p:spTgt spid="76"/>
                                        </p:tgtEl>
                                        <p:attrNameLst>
                                          <p:attrName>style.visibility</p:attrName>
                                        </p:attrNameLst>
                                      </p:cBhvr>
                                      <p:to>
                                        <p:strVal val="visible"/>
                                      </p:to>
                                    </p:set>
                                    <p:animEffect transition="in" filter="fade">
                                      <p:cBhvr>
                                        <p:cTn id="247" dur="100"/>
                                        <p:tgtEl>
                                          <p:spTgt spid="76"/>
                                        </p:tgtEl>
                                      </p:cBhvr>
                                    </p:animEffect>
                                  </p:childTnLst>
                                </p:cTn>
                              </p:par>
                            </p:childTnLst>
                          </p:cTn>
                        </p:par>
                        <p:par>
                          <p:cTn id="248" fill="hold">
                            <p:stCondLst>
                              <p:cond delay="6100"/>
                            </p:stCondLst>
                            <p:childTnLst>
                              <p:par>
                                <p:cTn id="249" presetID="10" presetClass="entr" presetSubtype="0" fill="hold" grpId="0" nodeType="afterEffect">
                                  <p:stCondLst>
                                    <p:cond delay="0"/>
                                  </p:stCondLst>
                                  <p:childTnLst>
                                    <p:set>
                                      <p:cBhvr>
                                        <p:cTn id="250" dur="1" fill="hold">
                                          <p:stCondLst>
                                            <p:cond delay="0"/>
                                          </p:stCondLst>
                                        </p:cTn>
                                        <p:tgtEl>
                                          <p:spTgt spid="77"/>
                                        </p:tgtEl>
                                        <p:attrNameLst>
                                          <p:attrName>style.visibility</p:attrName>
                                        </p:attrNameLst>
                                      </p:cBhvr>
                                      <p:to>
                                        <p:strVal val="visible"/>
                                      </p:to>
                                    </p:set>
                                    <p:animEffect transition="in" filter="fade">
                                      <p:cBhvr>
                                        <p:cTn id="251" dur="100"/>
                                        <p:tgtEl>
                                          <p:spTgt spid="77"/>
                                        </p:tgtEl>
                                      </p:cBhvr>
                                    </p:animEffect>
                                  </p:childTnLst>
                                </p:cTn>
                              </p:par>
                            </p:childTnLst>
                          </p:cTn>
                        </p:par>
                        <p:par>
                          <p:cTn id="252" fill="hold">
                            <p:stCondLst>
                              <p:cond delay="6200"/>
                            </p:stCondLst>
                            <p:childTnLst>
                              <p:par>
                                <p:cTn id="253" presetID="10" presetClass="entr" presetSubtype="0" fill="hold" nodeType="afterEffect">
                                  <p:stCondLst>
                                    <p:cond delay="0"/>
                                  </p:stCondLst>
                                  <p:childTnLst>
                                    <p:set>
                                      <p:cBhvr>
                                        <p:cTn id="254" dur="1" fill="hold">
                                          <p:stCondLst>
                                            <p:cond delay="0"/>
                                          </p:stCondLst>
                                        </p:cTn>
                                        <p:tgtEl>
                                          <p:spTgt spid="78"/>
                                        </p:tgtEl>
                                        <p:attrNameLst>
                                          <p:attrName>style.visibility</p:attrName>
                                        </p:attrNameLst>
                                      </p:cBhvr>
                                      <p:to>
                                        <p:strVal val="visible"/>
                                      </p:to>
                                    </p:set>
                                    <p:animEffect transition="in" filter="fade">
                                      <p:cBhvr>
                                        <p:cTn id="255" dur="100"/>
                                        <p:tgtEl>
                                          <p:spTgt spid="78"/>
                                        </p:tgtEl>
                                      </p:cBhvr>
                                    </p:animEffect>
                                  </p:childTnLst>
                                </p:cTn>
                              </p:par>
                            </p:childTnLst>
                          </p:cTn>
                        </p:par>
                        <p:par>
                          <p:cTn id="256" fill="hold">
                            <p:stCondLst>
                              <p:cond delay="6300"/>
                            </p:stCondLst>
                            <p:childTnLst>
                              <p:par>
                                <p:cTn id="257" presetID="10" presetClass="entr" presetSubtype="0" fill="hold" grpId="0" nodeType="afterEffect">
                                  <p:stCondLst>
                                    <p:cond delay="0"/>
                                  </p:stCondLst>
                                  <p:childTnLst>
                                    <p:set>
                                      <p:cBhvr>
                                        <p:cTn id="258" dur="1" fill="hold">
                                          <p:stCondLst>
                                            <p:cond delay="0"/>
                                          </p:stCondLst>
                                        </p:cTn>
                                        <p:tgtEl>
                                          <p:spTgt spid="79"/>
                                        </p:tgtEl>
                                        <p:attrNameLst>
                                          <p:attrName>style.visibility</p:attrName>
                                        </p:attrNameLst>
                                      </p:cBhvr>
                                      <p:to>
                                        <p:strVal val="visible"/>
                                      </p:to>
                                    </p:set>
                                    <p:animEffect transition="in" filter="fade">
                                      <p:cBhvr>
                                        <p:cTn id="259" dur="100"/>
                                        <p:tgtEl>
                                          <p:spTgt spid="79"/>
                                        </p:tgtEl>
                                      </p:cBhvr>
                                    </p:animEffect>
                                  </p:childTnLst>
                                </p:cTn>
                              </p:par>
                            </p:childTnLst>
                          </p:cTn>
                        </p:par>
                        <p:par>
                          <p:cTn id="260" fill="hold">
                            <p:stCondLst>
                              <p:cond delay="6400"/>
                            </p:stCondLst>
                            <p:childTnLst>
                              <p:par>
                                <p:cTn id="261" presetID="10" presetClass="entr" presetSubtype="0" fill="hold" nodeType="afterEffect">
                                  <p:stCondLst>
                                    <p:cond delay="0"/>
                                  </p:stCondLst>
                                  <p:childTnLst>
                                    <p:set>
                                      <p:cBhvr>
                                        <p:cTn id="262" dur="1" fill="hold">
                                          <p:stCondLst>
                                            <p:cond delay="0"/>
                                          </p:stCondLst>
                                        </p:cTn>
                                        <p:tgtEl>
                                          <p:spTgt spid="80"/>
                                        </p:tgtEl>
                                        <p:attrNameLst>
                                          <p:attrName>style.visibility</p:attrName>
                                        </p:attrNameLst>
                                      </p:cBhvr>
                                      <p:to>
                                        <p:strVal val="visible"/>
                                      </p:to>
                                    </p:set>
                                    <p:animEffect transition="in" filter="fade">
                                      <p:cBhvr>
                                        <p:cTn id="263" dur="100"/>
                                        <p:tgtEl>
                                          <p:spTgt spid="80"/>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xit" presetSubtype="0" fill="hold" nodeType="clickEffect">
                                  <p:stCondLst>
                                    <p:cond delay="0"/>
                                  </p:stCondLst>
                                  <p:childTnLst>
                                    <p:animEffect transition="out" filter="fade">
                                      <p:cBhvr>
                                        <p:cTn id="267" dur="500"/>
                                        <p:tgtEl>
                                          <p:spTgt spid="5"/>
                                        </p:tgtEl>
                                      </p:cBhvr>
                                    </p:animEffect>
                                    <p:set>
                                      <p:cBhvr>
                                        <p:cTn id="268" dur="1" fill="hold">
                                          <p:stCondLst>
                                            <p:cond delay="499"/>
                                          </p:stCondLst>
                                        </p:cTn>
                                        <p:tgtEl>
                                          <p:spTgt spid="5"/>
                                        </p:tgtEl>
                                        <p:attrNameLst>
                                          <p:attrName>style.visibility</p:attrName>
                                        </p:attrNameLst>
                                      </p:cBhvr>
                                      <p:to>
                                        <p:strVal val="hidden"/>
                                      </p:to>
                                    </p:set>
                                  </p:childTnLst>
                                </p:cTn>
                              </p:par>
                              <p:par>
                                <p:cTn id="269" presetID="10" presetClass="exit" presetSubtype="0" fill="hold" grpId="1" nodeType="withEffect">
                                  <p:stCondLst>
                                    <p:cond delay="0"/>
                                  </p:stCondLst>
                                  <p:childTnLst>
                                    <p:animEffect transition="out" filter="fade">
                                      <p:cBhvr>
                                        <p:cTn id="270" dur="500"/>
                                        <p:tgtEl>
                                          <p:spTgt spid="6"/>
                                        </p:tgtEl>
                                      </p:cBhvr>
                                    </p:animEffect>
                                    <p:set>
                                      <p:cBhvr>
                                        <p:cTn id="271" dur="1" fill="hold">
                                          <p:stCondLst>
                                            <p:cond delay="499"/>
                                          </p:stCondLst>
                                        </p:cTn>
                                        <p:tgtEl>
                                          <p:spTgt spid="6"/>
                                        </p:tgtEl>
                                        <p:attrNameLst>
                                          <p:attrName>style.visibility</p:attrName>
                                        </p:attrNameLst>
                                      </p:cBhvr>
                                      <p:to>
                                        <p:strVal val="hidden"/>
                                      </p:to>
                                    </p:set>
                                  </p:childTnLst>
                                </p:cTn>
                              </p:par>
                              <p:par>
                                <p:cTn id="272" presetID="10" presetClass="exit" presetSubtype="0" fill="hold" nodeType="withEffect">
                                  <p:stCondLst>
                                    <p:cond delay="0"/>
                                  </p:stCondLst>
                                  <p:childTnLst>
                                    <p:animEffect transition="out" filter="fade">
                                      <p:cBhvr>
                                        <p:cTn id="273" dur="500"/>
                                        <p:tgtEl>
                                          <p:spTgt spid="7"/>
                                        </p:tgtEl>
                                      </p:cBhvr>
                                    </p:animEffect>
                                    <p:set>
                                      <p:cBhvr>
                                        <p:cTn id="274" dur="1" fill="hold">
                                          <p:stCondLst>
                                            <p:cond delay="499"/>
                                          </p:stCondLst>
                                        </p:cTn>
                                        <p:tgtEl>
                                          <p:spTgt spid="7"/>
                                        </p:tgtEl>
                                        <p:attrNameLst>
                                          <p:attrName>style.visibility</p:attrName>
                                        </p:attrNameLst>
                                      </p:cBhvr>
                                      <p:to>
                                        <p:strVal val="hidden"/>
                                      </p:to>
                                    </p:set>
                                  </p:childTnLst>
                                </p:cTn>
                              </p:par>
                              <p:par>
                                <p:cTn id="275" presetID="10" presetClass="exit" presetSubtype="0" fill="hold" grpId="1" nodeType="withEffect">
                                  <p:stCondLst>
                                    <p:cond delay="0"/>
                                  </p:stCondLst>
                                  <p:childTnLst>
                                    <p:animEffect transition="out" filter="fade">
                                      <p:cBhvr>
                                        <p:cTn id="276" dur="500"/>
                                        <p:tgtEl>
                                          <p:spTgt spid="8"/>
                                        </p:tgtEl>
                                      </p:cBhvr>
                                    </p:animEffect>
                                    <p:set>
                                      <p:cBhvr>
                                        <p:cTn id="277" dur="1" fill="hold">
                                          <p:stCondLst>
                                            <p:cond delay="499"/>
                                          </p:stCondLst>
                                        </p:cTn>
                                        <p:tgtEl>
                                          <p:spTgt spid="8"/>
                                        </p:tgtEl>
                                        <p:attrNameLst>
                                          <p:attrName>style.visibility</p:attrName>
                                        </p:attrNameLst>
                                      </p:cBhvr>
                                      <p:to>
                                        <p:strVal val="hidden"/>
                                      </p:to>
                                    </p:set>
                                  </p:childTnLst>
                                </p:cTn>
                              </p:par>
                              <p:par>
                                <p:cTn id="278" presetID="10" presetClass="exit" presetSubtype="0" fill="hold" nodeType="withEffect">
                                  <p:stCondLst>
                                    <p:cond delay="0"/>
                                  </p:stCondLst>
                                  <p:childTnLst>
                                    <p:animEffect transition="out" filter="fade">
                                      <p:cBhvr>
                                        <p:cTn id="279" dur="500"/>
                                        <p:tgtEl>
                                          <p:spTgt spid="9"/>
                                        </p:tgtEl>
                                      </p:cBhvr>
                                    </p:animEffect>
                                    <p:set>
                                      <p:cBhvr>
                                        <p:cTn id="280" dur="1" fill="hold">
                                          <p:stCondLst>
                                            <p:cond delay="499"/>
                                          </p:stCondLst>
                                        </p:cTn>
                                        <p:tgtEl>
                                          <p:spTgt spid="9"/>
                                        </p:tgtEl>
                                        <p:attrNameLst>
                                          <p:attrName>style.visibility</p:attrName>
                                        </p:attrNameLst>
                                      </p:cBhvr>
                                      <p:to>
                                        <p:strVal val="hidden"/>
                                      </p:to>
                                    </p:set>
                                  </p:childTnLst>
                                </p:cTn>
                              </p:par>
                              <p:par>
                                <p:cTn id="281" presetID="10" presetClass="exit" presetSubtype="0" fill="hold" grpId="1" nodeType="withEffect">
                                  <p:stCondLst>
                                    <p:cond delay="0"/>
                                  </p:stCondLst>
                                  <p:childTnLst>
                                    <p:animEffect transition="out" filter="fade">
                                      <p:cBhvr>
                                        <p:cTn id="282" dur="500"/>
                                        <p:tgtEl>
                                          <p:spTgt spid="10"/>
                                        </p:tgtEl>
                                      </p:cBhvr>
                                    </p:animEffect>
                                    <p:set>
                                      <p:cBhvr>
                                        <p:cTn id="283" dur="1" fill="hold">
                                          <p:stCondLst>
                                            <p:cond delay="499"/>
                                          </p:stCondLst>
                                        </p:cTn>
                                        <p:tgtEl>
                                          <p:spTgt spid="10"/>
                                        </p:tgtEl>
                                        <p:attrNameLst>
                                          <p:attrName>style.visibility</p:attrName>
                                        </p:attrNameLst>
                                      </p:cBhvr>
                                      <p:to>
                                        <p:strVal val="hidden"/>
                                      </p:to>
                                    </p:set>
                                  </p:childTnLst>
                                </p:cTn>
                              </p:par>
                              <p:par>
                                <p:cTn id="284" presetID="10" presetClass="exit" presetSubtype="0" fill="hold" nodeType="withEffect">
                                  <p:stCondLst>
                                    <p:cond delay="0"/>
                                  </p:stCondLst>
                                  <p:childTnLst>
                                    <p:animEffect transition="out" filter="fade">
                                      <p:cBhvr>
                                        <p:cTn id="285" dur="500"/>
                                        <p:tgtEl>
                                          <p:spTgt spid="11"/>
                                        </p:tgtEl>
                                      </p:cBhvr>
                                    </p:animEffect>
                                    <p:set>
                                      <p:cBhvr>
                                        <p:cTn id="286" dur="1" fill="hold">
                                          <p:stCondLst>
                                            <p:cond delay="499"/>
                                          </p:stCondLst>
                                        </p:cTn>
                                        <p:tgtEl>
                                          <p:spTgt spid="11"/>
                                        </p:tgtEl>
                                        <p:attrNameLst>
                                          <p:attrName>style.visibility</p:attrName>
                                        </p:attrNameLst>
                                      </p:cBhvr>
                                      <p:to>
                                        <p:strVal val="hidden"/>
                                      </p:to>
                                    </p:set>
                                  </p:childTnLst>
                                </p:cTn>
                              </p:par>
                              <p:par>
                                <p:cTn id="287" presetID="10" presetClass="exit" presetSubtype="0" fill="hold" grpId="1" nodeType="withEffect">
                                  <p:stCondLst>
                                    <p:cond delay="0"/>
                                  </p:stCondLst>
                                  <p:childTnLst>
                                    <p:animEffect transition="out" filter="fade">
                                      <p:cBhvr>
                                        <p:cTn id="288" dur="500"/>
                                        <p:tgtEl>
                                          <p:spTgt spid="12"/>
                                        </p:tgtEl>
                                      </p:cBhvr>
                                    </p:animEffect>
                                    <p:set>
                                      <p:cBhvr>
                                        <p:cTn id="289" dur="1" fill="hold">
                                          <p:stCondLst>
                                            <p:cond delay="499"/>
                                          </p:stCondLst>
                                        </p:cTn>
                                        <p:tgtEl>
                                          <p:spTgt spid="12"/>
                                        </p:tgtEl>
                                        <p:attrNameLst>
                                          <p:attrName>style.visibility</p:attrName>
                                        </p:attrNameLst>
                                      </p:cBhvr>
                                      <p:to>
                                        <p:strVal val="hidden"/>
                                      </p:to>
                                    </p:set>
                                  </p:childTnLst>
                                </p:cTn>
                              </p:par>
                              <p:par>
                                <p:cTn id="290" presetID="10" presetClass="exit" presetSubtype="0" fill="hold" nodeType="withEffect">
                                  <p:stCondLst>
                                    <p:cond delay="0"/>
                                  </p:stCondLst>
                                  <p:childTnLst>
                                    <p:animEffect transition="out" filter="fade">
                                      <p:cBhvr>
                                        <p:cTn id="291" dur="500"/>
                                        <p:tgtEl>
                                          <p:spTgt spid="13"/>
                                        </p:tgtEl>
                                      </p:cBhvr>
                                    </p:animEffect>
                                    <p:set>
                                      <p:cBhvr>
                                        <p:cTn id="292" dur="1" fill="hold">
                                          <p:stCondLst>
                                            <p:cond delay="499"/>
                                          </p:stCondLst>
                                        </p:cTn>
                                        <p:tgtEl>
                                          <p:spTgt spid="13"/>
                                        </p:tgtEl>
                                        <p:attrNameLst>
                                          <p:attrName>style.visibility</p:attrName>
                                        </p:attrNameLst>
                                      </p:cBhvr>
                                      <p:to>
                                        <p:strVal val="hidden"/>
                                      </p:to>
                                    </p:set>
                                  </p:childTnLst>
                                </p:cTn>
                              </p:par>
                              <p:par>
                                <p:cTn id="293" presetID="10" presetClass="exit" presetSubtype="0" fill="hold" grpId="1" nodeType="withEffect">
                                  <p:stCondLst>
                                    <p:cond delay="0"/>
                                  </p:stCondLst>
                                  <p:childTnLst>
                                    <p:animEffect transition="out" filter="fade">
                                      <p:cBhvr>
                                        <p:cTn id="294" dur="500"/>
                                        <p:tgtEl>
                                          <p:spTgt spid="14"/>
                                        </p:tgtEl>
                                      </p:cBhvr>
                                    </p:animEffect>
                                    <p:set>
                                      <p:cBhvr>
                                        <p:cTn id="295" dur="1" fill="hold">
                                          <p:stCondLst>
                                            <p:cond delay="499"/>
                                          </p:stCondLst>
                                        </p:cTn>
                                        <p:tgtEl>
                                          <p:spTgt spid="14"/>
                                        </p:tgtEl>
                                        <p:attrNameLst>
                                          <p:attrName>style.visibility</p:attrName>
                                        </p:attrNameLst>
                                      </p:cBhvr>
                                      <p:to>
                                        <p:strVal val="hidden"/>
                                      </p:to>
                                    </p:set>
                                  </p:childTnLst>
                                </p:cTn>
                              </p:par>
                              <p:par>
                                <p:cTn id="296" presetID="10" presetClass="exit" presetSubtype="0" fill="hold" nodeType="withEffect">
                                  <p:stCondLst>
                                    <p:cond delay="0"/>
                                  </p:stCondLst>
                                  <p:childTnLst>
                                    <p:animEffect transition="out" filter="fade">
                                      <p:cBhvr>
                                        <p:cTn id="297" dur="500"/>
                                        <p:tgtEl>
                                          <p:spTgt spid="15"/>
                                        </p:tgtEl>
                                      </p:cBhvr>
                                    </p:animEffect>
                                    <p:set>
                                      <p:cBhvr>
                                        <p:cTn id="298" dur="1" fill="hold">
                                          <p:stCondLst>
                                            <p:cond delay="499"/>
                                          </p:stCondLst>
                                        </p:cTn>
                                        <p:tgtEl>
                                          <p:spTgt spid="15"/>
                                        </p:tgtEl>
                                        <p:attrNameLst>
                                          <p:attrName>style.visibility</p:attrName>
                                        </p:attrNameLst>
                                      </p:cBhvr>
                                      <p:to>
                                        <p:strVal val="hidden"/>
                                      </p:to>
                                    </p:set>
                                  </p:childTnLst>
                                </p:cTn>
                              </p:par>
                              <p:par>
                                <p:cTn id="299" presetID="10" presetClass="exit" presetSubtype="0" fill="hold" grpId="1" nodeType="withEffect">
                                  <p:stCondLst>
                                    <p:cond delay="0"/>
                                  </p:stCondLst>
                                  <p:childTnLst>
                                    <p:animEffect transition="out" filter="fade">
                                      <p:cBhvr>
                                        <p:cTn id="300" dur="500"/>
                                        <p:tgtEl>
                                          <p:spTgt spid="16"/>
                                        </p:tgtEl>
                                      </p:cBhvr>
                                    </p:animEffect>
                                    <p:set>
                                      <p:cBhvr>
                                        <p:cTn id="301" dur="1" fill="hold">
                                          <p:stCondLst>
                                            <p:cond delay="499"/>
                                          </p:stCondLst>
                                        </p:cTn>
                                        <p:tgtEl>
                                          <p:spTgt spid="16"/>
                                        </p:tgtEl>
                                        <p:attrNameLst>
                                          <p:attrName>style.visibility</p:attrName>
                                        </p:attrNameLst>
                                      </p:cBhvr>
                                      <p:to>
                                        <p:strVal val="hidden"/>
                                      </p:to>
                                    </p:set>
                                  </p:childTnLst>
                                </p:cTn>
                              </p:par>
                              <p:par>
                                <p:cTn id="302" presetID="10" presetClass="exit" presetSubtype="0" fill="hold" nodeType="withEffect">
                                  <p:stCondLst>
                                    <p:cond delay="0"/>
                                  </p:stCondLst>
                                  <p:childTnLst>
                                    <p:animEffect transition="out" filter="fade">
                                      <p:cBhvr>
                                        <p:cTn id="303" dur="500"/>
                                        <p:tgtEl>
                                          <p:spTgt spid="17"/>
                                        </p:tgtEl>
                                      </p:cBhvr>
                                    </p:animEffect>
                                    <p:set>
                                      <p:cBhvr>
                                        <p:cTn id="304" dur="1" fill="hold">
                                          <p:stCondLst>
                                            <p:cond delay="499"/>
                                          </p:stCondLst>
                                        </p:cTn>
                                        <p:tgtEl>
                                          <p:spTgt spid="17"/>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500"/>
                                        <p:tgtEl>
                                          <p:spTgt spid="18"/>
                                        </p:tgtEl>
                                      </p:cBhvr>
                                    </p:animEffect>
                                    <p:set>
                                      <p:cBhvr>
                                        <p:cTn id="307" dur="1" fill="hold">
                                          <p:stCondLst>
                                            <p:cond delay="499"/>
                                          </p:stCondLst>
                                        </p:cTn>
                                        <p:tgtEl>
                                          <p:spTgt spid="18"/>
                                        </p:tgtEl>
                                        <p:attrNameLst>
                                          <p:attrName>style.visibility</p:attrName>
                                        </p:attrNameLst>
                                      </p:cBhvr>
                                      <p:to>
                                        <p:strVal val="hidden"/>
                                      </p:to>
                                    </p:set>
                                  </p:childTnLst>
                                </p:cTn>
                              </p:par>
                              <p:par>
                                <p:cTn id="308" presetID="10" presetClass="exit" presetSubtype="0" fill="hold" nodeType="withEffect">
                                  <p:stCondLst>
                                    <p:cond delay="0"/>
                                  </p:stCondLst>
                                  <p:childTnLst>
                                    <p:animEffect transition="out" filter="fade">
                                      <p:cBhvr>
                                        <p:cTn id="309" dur="500"/>
                                        <p:tgtEl>
                                          <p:spTgt spid="19"/>
                                        </p:tgtEl>
                                      </p:cBhvr>
                                    </p:animEffect>
                                    <p:set>
                                      <p:cBhvr>
                                        <p:cTn id="310" dur="1" fill="hold">
                                          <p:stCondLst>
                                            <p:cond delay="499"/>
                                          </p:stCondLst>
                                        </p:cTn>
                                        <p:tgtEl>
                                          <p:spTgt spid="19"/>
                                        </p:tgtEl>
                                        <p:attrNameLst>
                                          <p:attrName>style.visibility</p:attrName>
                                        </p:attrNameLst>
                                      </p:cBhvr>
                                      <p:to>
                                        <p:strVal val="hidden"/>
                                      </p:to>
                                    </p:set>
                                  </p:childTnLst>
                                </p:cTn>
                              </p:par>
                              <p:par>
                                <p:cTn id="311" presetID="10" presetClass="exit" presetSubtype="0" fill="hold" grpId="1" nodeType="withEffect">
                                  <p:stCondLst>
                                    <p:cond delay="0"/>
                                  </p:stCondLst>
                                  <p:childTnLst>
                                    <p:animEffect transition="out" filter="fade">
                                      <p:cBhvr>
                                        <p:cTn id="312" dur="500"/>
                                        <p:tgtEl>
                                          <p:spTgt spid="20"/>
                                        </p:tgtEl>
                                      </p:cBhvr>
                                    </p:animEffect>
                                    <p:set>
                                      <p:cBhvr>
                                        <p:cTn id="313" dur="1" fill="hold">
                                          <p:stCondLst>
                                            <p:cond delay="499"/>
                                          </p:stCondLst>
                                        </p:cTn>
                                        <p:tgtEl>
                                          <p:spTgt spid="20"/>
                                        </p:tgtEl>
                                        <p:attrNameLst>
                                          <p:attrName>style.visibility</p:attrName>
                                        </p:attrNameLst>
                                      </p:cBhvr>
                                      <p:to>
                                        <p:strVal val="hidden"/>
                                      </p:to>
                                    </p:set>
                                  </p:childTnLst>
                                </p:cTn>
                              </p:par>
                              <p:par>
                                <p:cTn id="314" presetID="10" presetClass="exit" presetSubtype="0" fill="hold" nodeType="withEffect">
                                  <p:stCondLst>
                                    <p:cond delay="0"/>
                                  </p:stCondLst>
                                  <p:childTnLst>
                                    <p:animEffect transition="out" filter="fade">
                                      <p:cBhvr>
                                        <p:cTn id="315" dur="500"/>
                                        <p:tgtEl>
                                          <p:spTgt spid="21"/>
                                        </p:tgtEl>
                                      </p:cBhvr>
                                    </p:animEffect>
                                    <p:set>
                                      <p:cBhvr>
                                        <p:cTn id="316" dur="1" fill="hold">
                                          <p:stCondLst>
                                            <p:cond delay="499"/>
                                          </p:stCondLst>
                                        </p:cTn>
                                        <p:tgtEl>
                                          <p:spTgt spid="21"/>
                                        </p:tgtEl>
                                        <p:attrNameLst>
                                          <p:attrName>style.visibility</p:attrName>
                                        </p:attrNameLst>
                                      </p:cBhvr>
                                      <p:to>
                                        <p:strVal val="hidden"/>
                                      </p:to>
                                    </p:set>
                                  </p:childTnLst>
                                </p:cTn>
                              </p:par>
                              <p:par>
                                <p:cTn id="317" presetID="10" presetClass="exit" presetSubtype="0" fill="hold" grpId="1" nodeType="withEffect">
                                  <p:stCondLst>
                                    <p:cond delay="0"/>
                                  </p:stCondLst>
                                  <p:childTnLst>
                                    <p:animEffect transition="out" filter="fade">
                                      <p:cBhvr>
                                        <p:cTn id="318" dur="500"/>
                                        <p:tgtEl>
                                          <p:spTgt spid="22"/>
                                        </p:tgtEl>
                                      </p:cBhvr>
                                    </p:animEffect>
                                    <p:set>
                                      <p:cBhvr>
                                        <p:cTn id="319" dur="1" fill="hold">
                                          <p:stCondLst>
                                            <p:cond delay="499"/>
                                          </p:stCondLst>
                                        </p:cTn>
                                        <p:tgtEl>
                                          <p:spTgt spid="22"/>
                                        </p:tgtEl>
                                        <p:attrNameLst>
                                          <p:attrName>style.visibility</p:attrName>
                                        </p:attrNameLst>
                                      </p:cBhvr>
                                      <p:to>
                                        <p:strVal val="hidden"/>
                                      </p:to>
                                    </p:set>
                                  </p:childTnLst>
                                </p:cTn>
                              </p:par>
                              <p:par>
                                <p:cTn id="320" presetID="10" presetClass="exit" presetSubtype="0" fill="hold" nodeType="withEffect">
                                  <p:stCondLst>
                                    <p:cond delay="0"/>
                                  </p:stCondLst>
                                  <p:childTnLst>
                                    <p:animEffect transition="out" filter="fade">
                                      <p:cBhvr>
                                        <p:cTn id="321" dur="500"/>
                                        <p:tgtEl>
                                          <p:spTgt spid="23"/>
                                        </p:tgtEl>
                                      </p:cBhvr>
                                    </p:animEffect>
                                    <p:set>
                                      <p:cBhvr>
                                        <p:cTn id="322" dur="1" fill="hold">
                                          <p:stCondLst>
                                            <p:cond delay="499"/>
                                          </p:stCondLst>
                                        </p:cTn>
                                        <p:tgtEl>
                                          <p:spTgt spid="23"/>
                                        </p:tgtEl>
                                        <p:attrNameLst>
                                          <p:attrName>style.visibility</p:attrName>
                                        </p:attrNameLst>
                                      </p:cBhvr>
                                      <p:to>
                                        <p:strVal val="hidden"/>
                                      </p:to>
                                    </p:set>
                                  </p:childTnLst>
                                </p:cTn>
                              </p:par>
                              <p:par>
                                <p:cTn id="323" presetID="10" presetClass="exit" presetSubtype="0" fill="hold" grpId="1" nodeType="withEffect">
                                  <p:stCondLst>
                                    <p:cond delay="0"/>
                                  </p:stCondLst>
                                  <p:childTnLst>
                                    <p:animEffect transition="out" filter="fade">
                                      <p:cBhvr>
                                        <p:cTn id="324" dur="500"/>
                                        <p:tgtEl>
                                          <p:spTgt spid="24"/>
                                        </p:tgtEl>
                                      </p:cBhvr>
                                    </p:animEffect>
                                    <p:set>
                                      <p:cBhvr>
                                        <p:cTn id="325" dur="1" fill="hold">
                                          <p:stCondLst>
                                            <p:cond delay="499"/>
                                          </p:stCondLst>
                                        </p:cTn>
                                        <p:tgtEl>
                                          <p:spTgt spid="24"/>
                                        </p:tgtEl>
                                        <p:attrNameLst>
                                          <p:attrName>style.visibility</p:attrName>
                                        </p:attrNameLst>
                                      </p:cBhvr>
                                      <p:to>
                                        <p:strVal val="hidden"/>
                                      </p:to>
                                    </p:set>
                                  </p:childTnLst>
                                </p:cTn>
                              </p:par>
                              <p:par>
                                <p:cTn id="326" presetID="10" presetClass="exit" presetSubtype="0" fill="hold" nodeType="withEffect">
                                  <p:stCondLst>
                                    <p:cond delay="0"/>
                                  </p:stCondLst>
                                  <p:childTnLst>
                                    <p:animEffect transition="out" filter="fade">
                                      <p:cBhvr>
                                        <p:cTn id="327" dur="500"/>
                                        <p:tgtEl>
                                          <p:spTgt spid="25"/>
                                        </p:tgtEl>
                                      </p:cBhvr>
                                    </p:animEffect>
                                    <p:set>
                                      <p:cBhvr>
                                        <p:cTn id="328" dur="1" fill="hold">
                                          <p:stCondLst>
                                            <p:cond delay="499"/>
                                          </p:stCondLst>
                                        </p:cTn>
                                        <p:tgtEl>
                                          <p:spTgt spid="25"/>
                                        </p:tgtEl>
                                        <p:attrNameLst>
                                          <p:attrName>style.visibility</p:attrName>
                                        </p:attrNameLst>
                                      </p:cBhvr>
                                      <p:to>
                                        <p:strVal val="hidden"/>
                                      </p:to>
                                    </p:set>
                                  </p:childTnLst>
                                </p:cTn>
                              </p:par>
                              <p:par>
                                <p:cTn id="329" presetID="10" presetClass="exit" presetSubtype="0" fill="hold" grpId="1" nodeType="withEffect">
                                  <p:stCondLst>
                                    <p:cond delay="0"/>
                                  </p:stCondLst>
                                  <p:childTnLst>
                                    <p:animEffect transition="out" filter="fade">
                                      <p:cBhvr>
                                        <p:cTn id="330" dur="500"/>
                                        <p:tgtEl>
                                          <p:spTgt spid="26"/>
                                        </p:tgtEl>
                                      </p:cBhvr>
                                    </p:animEffect>
                                    <p:set>
                                      <p:cBhvr>
                                        <p:cTn id="331" dur="1" fill="hold">
                                          <p:stCondLst>
                                            <p:cond delay="499"/>
                                          </p:stCondLst>
                                        </p:cTn>
                                        <p:tgtEl>
                                          <p:spTgt spid="26"/>
                                        </p:tgtEl>
                                        <p:attrNameLst>
                                          <p:attrName>style.visibility</p:attrName>
                                        </p:attrNameLst>
                                      </p:cBhvr>
                                      <p:to>
                                        <p:strVal val="hidden"/>
                                      </p:to>
                                    </p:set>
                                  </p:childTnLst>
                                </p:cTn>
                              </p:par>
                              <p:par>
                                <p:cTn id="332" presetID="10" presetClass="exit" presetSubtype="0" fill="hold" nodeType="withEffect">
                                  <p:stCondLst>
                                    <p:cond delay="0"/>
                                  </p:stCondLst>
                                  <p:childTnLst>
                                    <p:animEffect transition="out" filter="fade">
                                      <p:cBhvr>
                                        <p:cTn id="333" dur="500"/>
                                        <p:tgtEl>
                                          <p:spTgt spid="27"/>
                                        </p:tgtEl>
                                      </p:cBhvr>
                                    </p:animEffect>
                                    <p:set>
                                      <p:cBhvr>
                                        <p:cTn id="334" dur="1" fill="hold">
                                          <p:stCondLst>
                                            <p:cond delay="499"/>
                                          </p:stCondLst>
                                        </p:cTn>
                                        <p:tgtEl>
                                          <p:spTgt spid="27"/>
                                        </p:tgtEl>
                                        <p:attrNameLst>
                                          <p:attrName>style.visibility</p:attrName>
                                        </p:attrNameLst>
                                      </p:cBhvr>
                                      <p:to>
                                        <p:strVal val="hidden"/>
                                      </p:to>
                                    </p:set>
                                  </p:childTnLst>
                                </p:cTn>
                              </p:par>
                              <p:par>
                                <p:cTn id="335" presetID="10" presetClass="exit" presetSubtype="0" fill="hold" grpId="1" nodeType="withEffect">
                                  <p:stCondLst>
                                    <p:cond delay="0"/>
                                  </p:stCondLst>
                                  <p:childTnLst>
                                    <p:animEffect transition="out" filter="fade">
                                      <p:cBhvr>
                                        <p:cTn id="336" dur="500"/>
                                        <p:tgtEl>
                                          <p:spTgt spid="28"/>
                                        </p:tgtEl>
                                      </p:cBhvr>
                                    </p:animEffect>
                                    <p:set>
                                      <p:cBhvr>
                                        <p:cTn id="337" dur="1" fill="hold">
                                          <p:stCondLst>
                                            <p:cond delay="499"/>
                                          </p:stCondLst>
                                        </p:cTn>
                                        <p:tgtEl>
                                          <p:spTgt spid="28"/>
                                        </p:tgtEl>
                                        <p:attrNameLst>
                                          <p:attrName>style.visibility</p:attrName>
                                        </p:attrNameLst>
                                      </p:cBhvr>
                                      <p:to>
                                        <p:strVal val="hidden"/>
                                      </p:to>
                                    </p:set>
                                  </p:childTnLst>
                                </p:cTn>
                              </p:par>
                              <p:par>
                                <p:cTn id="338" presetID="10" presetClass="exit" presetSubtype="0" fill="hold" nodeType="withEffect">
                                  <p:stCondLst>
                                    <p:cond delay="0"/>
                                  </p:stCondLst>
                                  <p:childTnLst>
                                    <p:animEffect transition="out" filter="fade">
                                      <p:cBhvr>
                                        <p:cTn id="339" dur="500"/>
                                        <p:tgtEl>
                                          <p:spTgt spid="29"/>
                                        </p:tgtEl>
                                      </p:cBhvr>
                                    </p:animEffect>
                                    <p:set>
                                      <p:cBhvr>
                                        <p:cTn id="340" dur="1" fill="hold">
                                          <p:stCondLst>
                                            <p:cond delay="499"/>
                                          </p:stCondLst>
                                        </p:cTn>
                                        <p:tgtEl>
                                          <p:spTgt spid="29"/>
                                        </p:tgtEl>
                                        <p:attrNameLst>
                                          <p:attrName>style.visibility</p:attrName>
                                        </p:attrNameLst>
                                      </p:cBhvr>
                                      <p:to>
                                        <p:strVal val="hidden"/>
                                      </p:to>
                                    </p:set>
                                  </p:childTnLst>
                                </p:cTn>
                              </p:par>
                              <p:par>
                                <p:cTn id="341" presetID="10" presetClass="exit" presetSubtype="0" fill="hold" grpId="1" nodeType="withEffect">
                                  <p:stCondLst>
                                    <p:cond delay="0"/>
                                  </p:stCondLst>
                                  <p:childTnLst>
                                    <p:animEffect transition="out" filter="fade">
                                      <p:cBhvr>
                                        <p:cTn id="342" dur="500"/>
                                        <p:tgtEl>
                                          <p:spTgt spid="30"/>
                                        </p:tgtEl>
                                      </p:cBhvr>
                                    </p:animEffect>
                                    <p:set>
                                      <p:cBhvr>
                                        <p:cTn id="343" dur="1" fill="hold">
                                          <p:stCondLst>
                                            <p:cond delay="499"/>
                                          </p:stCondLst>
                                        </p:cTn>
                                        <p:tgtEl>
                                          <p:spTgt spid="30"/>
                                        </p:tgtEl>
                                        <p:attrNameLst>
                                          <p:attrName>style.visibility</p:attrName>
                                        </p:attrNameLst>
                                      </p:cBhvr>
                                      <p:to>
                                        <p:strVal val="hidden"/>
                                      </p:to>
                                    </p:set>
                                  </p:childTnLst>
                                </p:cTn>
                              </p:par>
                              <p:par>
                                <p:cTn id="344" presetID="10" presetClass="exit" presetSubtype="0" fill="hold" nodeType="withEffect">
                                  <p:stCondLst>
                                    <p:cond delay="0"/>
                                  </p:stCondLst>
                                  <p:childTnLst>
                                    <p:animEffect transition="out" filter="fade">
                                      <p:cBhvr>
                                        <p:cTn id="345" dur="500"/>
                                        <p:tgtEl>
                                          <p:spTgt spid="31"/>
                                        </p:tgtEl>
                                      </p:cBhvr>
                                    </p:animEffect>
                                    <p:set>
                                      <p:cBhvr>
                                        <p:cTn id="346" dur="1" fill="hold">
                                          <p:stCondLst>
                                            <p:cond delay="499"/>
                                          </p:stCondLst>
                                        </p:cTn>
                                        <p:tgtEl>
                                          <p:spTgt spid="31"/>
                                        </p:tgtEl>
                                        <p:attrNameLst>
                                          <p:attrName>style.visibility</p:attrName>
                                        </p:attrNameLst>
                                      </p:cBhvr>
                                      <p:to>
                                        <p:strVal val="hidden"/>
                                      </p:to>
                                    </p:set>
                                  </p:childTnLst>
                                </p:cTn>
                              </p:par>
                              <p:par>
                                <p:cTn id="347" presetID="10" presetClass="exit" presetSubtype="0" fill="hold" nodeType="withEffect">
                                  <p:stCondLst>
                                    <p:cond delay="0"/>
                                  </p:stCondLst>
                                  <p:childTnLst>
                                    <p:animEffect transition="out" filter="fade">
                                      <p:cBhvr>
                                        <p:cTn id="348" dur="500"/>
                                        <p:tgtEl>
                                          <p:spTgt spid="32"/>
                                        </p:tgtEl>
                                      </p:cBhvr>
                                    </p:animEffect>
                                    <p:set>
                                      <p:cBhvr>
                                        <p:cTn id="349" dur="1" fill="hold">
                                          <p:stCondLst>
                                            <p:cond delay="499"/>
                                          </p:stCondLst>
                                        </p:cTn>
                                        <p:tgtEl>
                                          <p:spTgt spid="32"/>
                                        </p:tgtEl>
                                        <p:attrNameLst>
                                          <p:attrName>style.visibility</p:attrName>
                                        </p:attrNameLst>
                                      </p:cBhvr>
                                      <p:to>
                                        <p:strVal val="hidden"/>
                                      </p:to>
                                    </p:set>
                                  </p:childTnLst>
                                </p:cTn>
                              </p:par>
                              <p:par>
                                <p:cTn id="350" presetID="10" presetClass="exit" presetSubtype="0" fill="hold" grpId="1" nodeType="withEffect">
                                  <p:stCondLst>
                                    <p:cond delay="0"/>
                                  </p:stCondLst>
                                  <p:childTnLst>
                                    <p:animEffect transition="out" filter="fade">
                                      <p:cBhvr>
                                        <p:cTn id="351" dur="500"/>
                                        <p:tgtEl>
                                          <p:spTgt spid="33"/>
                                        </p:tgtEl>
                                      </p:cBhvr>
                                    </p:animEffect>
                                    <p:set>
                                      <p:cBhvr>
                                        <p:cTn id="352" dur="1" fill="hold">
                                          <p:stCondLst>
                                            <p:cond delay="499"/>
                                          </p:stCondLst>
                                        </p:cTn>
                                        <p:tgtEl>
                                          <p:spTgt spid="33"/>
                                        </p:tgtEl>
                                        <p:attrNameLst>
                                          <p:attrName>style.visibility</p:attrName>
                                        </p:attrNameLst>
                                      </p:cBhvr>
                                      <p:to>
                                        <p:strVal val="hidden"/>
                                      </p:to>
                                    </p:set>
                                  </p:childTnLst>
                                </p:cTn>
                              </p:par>
                              <p:par>
                                <p:cTn id="353" presetID="10" presetClass="exit" presetSubtype="0" fill="hold" nodeType="withEffect">
                                  <p:stCondLst>
                                    <p:cond delay="0"/>
                                  </p:stCondLst>
                                  <p:childTnLst>
                                    <p:animEffect transition="out" filter="fade">
                                      <p:cBhvr>
                                        <p:cTn id="354" dur="500"/>
                                        <p:tgtEl>
                                          <p:spTgt spid="34"/>
                                        </p:tgtEl>
                                      </p:cBhvr>
                                    </p:animEffect>
                                    <p:set>
                                      <p:cBhvr>
                                        <p:cTn id="355" dur="1" fill="hold">
                                          <p:stCondLst>
                                            <p:cond delay="499"/>
                                          </p:stCondLst>
                                        </p:cTn>
                                        <p:tgtEl>
                                          <p:spTgt spid="34"/>
                                        </p:tgtEl>
                                        <p:attrNameLst>
                                          <p:attrName>style.visibility</p:attrName>
                                        </p:attrNameLst>
                                      </p:cBhvr>
                                      <p:to>
                                        <p:strVal val="hidden"/>
                                      </p:to>
                                    </p:set>
                                  </p:childTnLst>
                                </p:cTn>
                              </p:par>
                              <p:par>
                                <p:cTn id="356" presetID="10" presetClass="exit" presetSubtype="0" fill="hold" grpId="1" nodeType="withEffect">
                                  <p:stCondLst>
                                    <p:cond delay="0"/>
                                  </p:stCondLst>
                                  <p:childTnLst>
                                    <p:animEffect transition="out" filter="fade">
                                      <p:cBhvr>
                                        <p:cTn id="357" dur="500"/>
                                        <p:tgtEl>
                                          <p:spTgt spid="35"/>
                                        </p:tgtEl>
                                      </p:cBhvr>
                                    </p:animEffect>
                                    <p:set>
                                      <p:cBhvr>
                                        <p:cTn id="358" dur="1" fill="hold">
                                          <p:stCondLst>
                                            <p:cond delay="499"/>
                                          </p:stCondLst>
                                        </p:cTn>
                                        <p:tgtEl>
                                          <p:spTgt spid="35"/>
                                        </p:tgtEl>
                                        <p:attrNameLst>
                                          <p:attrName>style.visibility</p:attrName>
                                        </p:attrNameLst>
                                      </p:cBhvr>
                                      <p:to>
                                        <p:strVal val="hidden"/>
                                      </p:to>
                                    </p:set>
                                  </p:childTnLst>
                                </p:cTn>
                              </p:par>
                              <p:par>
                                <p:cTn id="359" presetID="10" presetClass="exit" presetSubtype="0" fill="hold" nodeType="withEffect">
                                  <p:stCondLst>
                                    <p:cond delay="0"/>
                                  </p:stCondLst>
                                  <p:childTnLst>
                                    <p:animEffect transition="out" filter="fade">
                                      <p:cBhvr>
                                        <p:cTn id="360" dur="500"/>
                                        <p:tgtEl>
                                          <p:spTgt spid="36"/>
                                        </p:tgtEl>
                                      </p:cBhvr>
                                    </p:animEffect>
                                    <p:set>
                                      <p:cBhvr>
                                        <p:cTn id="361" dur="1" fill="hold">
                                          <p:stCondLst>
                                            <p:cond delay="499"/>
                                          </p:stCondLst>
                                        </p:cTn>
                                        <p:tgtEl>
                                          <p:spTgt spid="36"/>
                                        </p:tgtEl>
                                        <p:attrNameLst>
                                          <p:attrName>style.visibility</p:attrName>
                                        </p:attrNameLst>
                                      </p:cBhvr>
                                      <p:to>
                                        <p:strVal val="hidden"/>
                                      </p:to>
                                    </p:set>
                                  </p:childTnLst>
                                </p:cTn>
                              </p:par>
                              <p:par>
                                <p:cTn id="362" presetID="10" presetClass="exit" presetSubtype="0" fill="hold" grpId="1" nodeType="withEffect">
                                  <p:stCondLst>
                                    <p:cond delay="0"/>
                                  </p:stCondLst>
                                  <p:childTnLst>
                                    <p:animEffect transition="out" filter="fade">
                                      <p:cBhvr>
                                        <p:cTn id="363" dur="500"/>
                                        <p:tgtEl>
                                          <p:spTgt spid="37"/>
                                        </p:tgtEl>
                                      </p:cBhvr>
                                    </p:animEffect>
                                    <p:set>
                                      <p:cBhvr>
                                        <p:cTn id="364" dur="1" fill="hold">
                                          <p:stCondLst>
                                            <p:cond delay="499"/>
                                          </p:stCondLst>
                                        </p:cTn>
                                        <p:tgtEl>
                                          <p:spTgt spid="37"/>
                                        </p:tgtEl>
                                        <p:attrNameLst>
                                          <p:attrName>style.visibility</p:attrName>
                                        </p:attrNameLst>
                                      </p:cBhvr>
                                      <p:to>
                                        <p:strVal val="hidden"/>
                                      </p:to>
                                    </p:set>
                                  </p:childTnLst>
                                </p:cTn>
                              </p:par>
                              <p:par>
                                <p:cTn id="365" presetID="10" presetClass="exit" presetSubtype="0" fill="hold" nodeType="withEffect">
                                  <p:stCondLst>
                                    <p:cond delay="0"/>
                                  </p:stCondLst>
                                  <p:childTnLst>
                                    <p:animEffect transition="out" filter="fade">
                                      <p:cBhvr>
                                        <p:cTn id="366" dur="500"/>
                                        <p:tgtEl>
                                          <p:spTgt spid="38"/>
                                        </p:tgtEl>
                                      </p:cBhvr>
                                    </p:animEffect>
                                    <p:set>
                                      <p:cBhvr>
                                        <p:cTn id="367" dur="1" fill="hold">
                                          <p:stCondLst>
                                            <p:cond delay="499"/>
                                          </p:stCondLst>
                                        </p:cTn>
                                        <p:tgtEl>
                                          <p:spTgt spid="38"/>
                                        </p:tgtEl>
                                        <p:attrNameLst>
                                          <p:attrName>style.visibility</p:attrName>
                                        </p:attrNameLst>
                                      </p:cBhvr>
                                      <p:to>
                                        <p:strVal val="hidden"/>
                                      </p:to>
                                    </p:set>
                                  </p:childTnLst>
                                </p:cTn>
                              </p:par>
                              <p:par>
                                <p:cTn id="368" presetID="10" presetClass="exit" presetSubtype="0" fill="hold" grpId="1" nodeType="withEffect">
                                  <p:stCondLst>
                                    <p:cond delay="0"/>
                                  </p:stCondLst>
                                  <p:childTnLst>
                                    <p:animEffect transition="out" filter="fade">
                                      <p:cBhvr>
                                        <p:cTn id="369" dur="500"/>
                                        <p:tgtEl>
                                          <p:spTgt spid="39"/>
                                        </p:tgtEl>
                                      </p:cBhvr>
                                    </p:animEffect>
                                    <p:set>
                                      <p:cBhvr>
                                        <p:cTn id="370" dur="1" fill="hold">
                                          <p:stCondLst>
                                            <p:cond delay="499"/>
                                          </p:stCondLst>
                                        </p:cTn>
                                        <p:tgtEl>
                                          <p:spTgt spid="39"/>
                                        </p:tgtEl>
                                        <p:attrNameLst>
                                          <p:attrName>style.visibility</p:attrName>
                                        </p:attrNameLst>
                                      </p:cBhvr>
                                      <p:to>
                                        <p:strVal val="hidden"/>
                                      </p:to>
                                    </p:set>
                                  </p:childTnLst>
                                </p:cTn>
                              </p:par>
                              <p:par>
                                <p:cTn id="371" presetID="10" presetClass="exit" presetSubtype="0" fill="hold" nodeType="withEffect">
                                  <p:stCondLst>
                                    <p:cond delay="0"/>
                                  </p:stCondLst>
                                  <p:childTnLst>
                                    <p:animEffect transition="out" filter="fade">
                                      <p:cBhvr>
                                        <p:cTn id="372" dur="500"/>
                                        <p:tgtEl>
                                          <p:spTgt spid="40"/>
                                        </p:tgtEl>
                                      </p:cBhvr>
                                    </p:animEffect>
                                    <p:set>
                                      <p:cBhvr>
                                        <p:cTn id="373" dur="1" fill="hold">
                                          <p:stCondLst>
                                            <p:cond delay="499"/>
                                          </p:stCondLst>
                                        </p:cTn>
                                        <p:tgtEl>
                                          <p:spTgt spid="40"/>
                                        </p:tgtEl>
                                        <p:attrNameLst>
                                          <p:attrName>style.visibility</p:attrName>
                                        </p:attrNameLst>
                                      </p:cBhvr>
                                      <p:to>
                                        <p:strVal val="hidden"/>
                                      </p:to>
                                    </p:set>
                                  </p:childTnLst>
                                </p:cTn>
                              </p:par>
                              <p:par>
                                <p:cTn id="374" presetID="10" presetClass="exit" presetSubtype="0" fill="hold" nodeType="withEffect">
                                  <p:stCondLst>
                                    <p:cond delay="0"/>
                                  </p:stCondLst>
                                  <p:childTnLst>
                                    <p:animEffect transition="out" filter="fade">
                                      <p:cBhvr>
                                        <p:cTn id="375" dur="500"/>
                                        <p:tgtEl>
                                          <p:spTgt spid="41"/>
                                        </p:tgtEl>
                                      </p:cBhvr>
                                    </p:animEffect>
                                    <p:set>
                                      <p:cBhvr>
                                        <p:cTn id="376" dur="1" fill="hold">
                                          <p:stCondLst>
                                            <p:cond delay="499"/>
                                          </p:stCondLst>
                                        </p:cTn>
                                        <p:tgtEl>
                                          <p:spTgt spid="41"/>
                                        </p:tgtEl>
                                        <p:attrNameLst>
                                          <p:attrName>style.visibility</p:attrName>
                                        </p:attrNameLst>
                                      </p:cBhvr>
                                      <p:to>
                                        <p:strVal val="hidden"/>
                                      </p:to>
                                    </p:set>
                                  </p:childTnLst>
                                </p:cTn>
                              </p:par>
                              <p:par>
                                <p:cTn id="377" presetID="10" presetClass="exit" presetSubtype="0" fill="hold" grpId="1" nodeType="withEffect">
                                  <p:stCondLst>
                                    <p:cond delay="0"/>
                                  </p:stCondLst>
                                  <p:childTnLst>
                                    <p:animEffect transition="out" filter="fade">
                                      <p:cBhvr>
                                        <p:cTn id="378" dur="500"/>
                                        <p:tgtEl>
                                          <p:spTgt spid="42"/>
                                        </p:tgtEl>
                                      </p:cBhvr>
                                    </p:animEffect>
                                    <p:set>
                                      <p:cBhvr>
                                        <p:cTn id="379" dur="1" fill="hold">
                                          <p:stCondLst>
                                            <p:cond delay="499"/>
                                          </p:stCondLst>
                                        </p:cTn>
                                        <p:tgtEl>
                                          <p:spTgt spid="42"/>
                                        </p:tgtEl>
                                        <p:attrNameLst>
                                          <p:attrName>style.visibility</p:attrName>
                                        </p:attrNameLst>
                                      </p:cBhvr>
                                      <p:to>
                                        <p:strVal val="hidden"/>
                                      </p:to>
                                    </p:set>
                                  </p:childTnLst>
                                </p:cTn>
                              </p:par>
                              <p:par>
                                <p:cTn id="380" presetID="10" presetClass="exit" presetSubtype="0" fill="hold" nodeType="withEffect">
                                  <p:stCondLst>
                                    <p:cond delay="0"/>
                                  </p:stCondLst>
                                  <p:childTnLst>
                                    <p:animEffect transition="out" filter="fade">
                                      <p:cBhvr>
                                        <p:cTn id="381" dur="500"/>
                                        <p:tgtEl>
                                          <p:spTgt spid="43"/>
                                        </p:tgtEl>
                                      </p:cBhvr>
                                    </p:animEffect>
                                    <p:set>
                                      <p:cBhvr>
                                        <p:cTn id="382" dur="1" fill="hold">
                                          <p:stCondLst>
                                            <p:cond delay="499"/>
                                          </p:stCondLst>
                                        </p:cTn>
                                        <p:tgtEl>
                                          <p:spTgt spid="43"/>
                                        </p:tgtEl>
                                        <p:attrNameLst>
                                          <p:attrName>style.visibility</p:attrName>
                                        </p:attrNameLst>
                                      </p:cBhvr>
                                      <p:to>
                                        <p:strVal val="hidden"/>
                                      </p:to>
                                    </p:set>
                                  </p:childTnLst>
                                </p:cTn>
                              </p:par>
                              <p:par>
                                <p:cTn id="383" presetID="10" presetClass="exit" presetSubtype="0" fill="hold" grpId="1" nodeType="withEffect">
                                  <p:stCondLst>
                                    <p:cond delay="0"/>
                                  </p:stCondLst>
                                  <p:childTnLst>
                                    <p:animEffect transition="out" filter="fade">
                                      <p:cBhvr>
                                        <p:cTn id="384" dur="500"/>
                                        <p:tgtEl>
                                          <p:spTgt spid="44"/>
                                        </p:tgtEl>
                                      </p:cBhvr>
                                    </p:animEffect>
                                    <p:set>
                                      <p:cBhvr>
                                        <p:cTn id="385" dur="1" fill="hold">
                                          <p:stCondLst>
                                            <p:cond delay="499"/>
                                          </p:stCondLst>
                                        </p:cTn>
                                        <p:tgtEl>
                                          <p:spTgt spid="44"/>
                                        </p:tgtEl>
                                        <p:attrNameLst>
                                          <p:attrName>style.visibility</p:attrName>
                                        </p:attrNameLst>
                                      </p:cBhvr>
                                      <p:to>
                                        <p:strVal val="hidden"/>
                                      </p:to>
                                    </p:set>
                                  </p:childTnLst>
                                </p:cTn>
                              </p:par>
                              <p:par>
                                <p:cTn id="386" presetID="10" presetClass="exit" presetSubtype="0" fill="hold" nodeType="withEffect">
                                  <p:stCondLst>
                                    <p:cond delay="0"/>
                                  </p:stCondLst>
                                  <p:childTnLst>
                                    <p:animEffect transition="out" filter="fade">
                                      <p:cBhvr>
                                        <p:cTn id="387" dur="500"/>
                                        <p:tgtEl>
                                          <p:spTgt spid="45"/>
                                        </p:tgtEl>
                                      </p:cBhvr>
                                    </p:animEffect>
                                    <p:set>
                                      <p:cBhvr>
                                        <p:cTn id="388" dur="1" fill="hold">
                                          <p:stCondLst>
                                            <p:cond delay="499"/>
                                          </p:stCondLst>
                                        </p:cTn>
                                        <p:tgtEl>
                                          <p:spTgt spid="45"/>
                                        </p:tgtEl>
                                        <p:attrNameLst>
                                          <p:attrName>style.visibility</p:attrName>
                                        </p:attrNameLst>
                                      </p:cBhvr>
                                      <p:to>
                                        <p:strVal val="hidden"/>
                                      </p:to>
                                    </p:set>
                                  </p:childTnLst>
                                </p:cTn>
                              </p:par>
                              <p:par>
                                <p:cTn id="389" presetID="10" presetClass="exit" presetSubtype="0" fill="hold" grpId="1" nodeType="withEffect">
                                  <p:stCondLst>
                                    <p:cond delay="0"/>
                                  </p:stCondLst>
                                  <p:childTnLst>
                                    <p:animEffect transition="out" filter="fade">
                                      <p:cBhvr>
                                        <p:cTn id="390" dur="500"/>
                                        <p:tgtEl>
                                          <p:spTgt spid="46"/>
                                        </p:tgtEl>
                                      </p:cBhvr>
                                    </p:animEffect>
                                    <p:set>
                                      <p:cBhvr>
                                        <p:cTn id="391" dur="1" fill="hold">
                                          <p:stCondLst>
                                            <p:cond delay="499"/>
                                          </p:stCondLst>
                                        </p:cTn>
                                        <p:tgtEl>
                                          <p:spTgt spid="46"/>
                                        </p:tgtEl>
                                        <p:attrNameLst>
                                          <p:attrName>style.visibility</p:attrName>
                                        </p:attrNameLst>
                                      </p:cBhvr>
                                      <p:to>
                                        <p:strVal val="hidden"/>
                                      </p:to>
                                    </p:set>
                                  </p:childTnLst>
                                </p:cTn>
                              </p:par>
                              <p:par>
                                <p:cTn id="392" presetID="10" presetClass="exit" presetSubtype="0" fill="hold" nodeType="withEffect">
                                  <p:stCondLst>
                                    <p:cond delay="0"/>
                                  </p:stCondLst>
                                  <p:childTnLst>
                                    <p:animEffect transition="out" filter="fade">
                                      <p:cBhvr>
                                        <p:cTn id="393" dur="500"/>
                                        <p:tgtEl>
                                          <p:spTgt spid="47"/>
                                        </p:tgtEl>
                                      </p:cBhvr>
                                    </p:animEffect>
                                    <p:set>
                                      <p:cBhvr>
                                        <p:cTn id="394" dur="1" fill="hold">
                                          <p:stCondLst>
                                            <p:cond delay="499"/>
                                          </p:stCondLst>
                                        </p:cTn>
                                        <p:tgtEl>
                                          <p:spTgt spid="47"/>
                                        </p:tgtEl>
                                        <p:attrNameLst>
                                          <p:attrName>style.visibility</p:attrName>
                                        </p:attrNameLst>
                                      </p:cBhvr>
                                      <p:to>
                                        <p:strVal val="hidden"/>
                                      </p:to>
                                    </p:set>
                                  </p:childTnLst>
                                </p:cTn>
                              </p:par>
                              <p:par>
                                <p:cTn id="395" presetID="10" presetClass="exit" presetSubtype="0" fill="hold" grpId="1" nodeType="withEffect">
                                  <p:stCondLst>
                                    <p:cond delay="0"/>
                                  </p:stCondLst>
                                  <p:childTnLst>
                                    <p:animEffect transition="out" filter="fade">
                                      <p:cBhvr>
                                        <p:cTn id="396" dur="500"/>
                                        <p:tgtEl>
                                          <p:spTgt spid="48"/>
                                        </p:tgtEl>
                                      </p:cBhvr>
                                    </p:animEffect>
                                    <p:set>
                                      <p:cBhvr>
                                        <p:cTn id="397" dur="1" fill="hold">
                                          <p:stCondLst>
                                            <p:cond delay="499"/>
                                          </p:stCondLst>
                                        </p:cTn>
                                        <p:tgtEl>
                                          <p:spTgt spid="48"/>
                                        </p:tgtEl>
                                        <p:attrNameLst>
                                          <p:attrName>style.visibility</p:attrName>
                                        </p:attrNameLst>
                                      </p:cBhvr>
                                      <p:to>
                                        <p:strVal val="hidden"/>
                                      </p:to>
                                    </p:set>
                                  </p:childTnLst>
                                </p:cTn>
                              </p:par>
                              <p:par>
                                <p:cTn id="398" presetID="10" presetClass="exit" presetSubtype="0" fill="hold" nodeType="withEffect">
                                  <p:stCondLst>
                                    <p:cond delay="0"/>
                                  </p:stCondLst>
                                  <p:childTnLst>
                                    <p:animEffect transition="out" filter="fade">
                                      <p:cBhvr>
                                        <p:cTn id="399" dur="500"/>
                                        <p:tgtEl>
                                          <p:spTgt spid="49"/>
                                        </p:tgtEl>
                                      </p:cBhvr>
                                    </p:animEffect>
                                    <p:set>
                                      <p:cBhvr>
                                        <p:cTn id="400" dur="1" fill="hold">
                                          <p:stCondLst>
                                            <p:cond delay="499"/>
                                          </p:stCondLst>
                                        </p:cTn>
                                        <p:tgtEl>
                                          <p:spTgt spid="49"/>
                                        </p:tgtEl>
                                        <p:attrNameLst>
                                          <p:attrName>style.visibility</p:attrName>
                                        </p:attrNameLst>
                                      </p:cBhvr>
                                      <p:to>
                                        <p:strVal val="hidden"/>
                                      </p:to>
                                    </p:set>
                                  </p:childTnLst>
                                </p:cTn>
                              </p:par>
                              <p:par>
                                <p:cTn id="401" presetID="10" presetClass="exit" presetSubtype="0" fill="hold" nodeType="withEffect">
                                  <p:stCondLst>
                                    <p:cond delay="0"/>
                                  </p:stCondLst>
                                  <p:childTnLst>
                                    <p:animEffect transition="out" filter="fade">
                                      <p:cBhvr>
                                        <p:cTn id="402" dur="500"/>
                                        <p:tgtEl>
                                          <p:spTgt spid="56"/>
                                        </p:tgtEl>
                                      </p:cBhvr>
                                    </p:animEffect>
                                    <p:set>
                                      <p:cBhvr>
                                        <p:cTn id="403" dur="1" fill="hold">
                                          <p:stCondLst>
                                            <p:cond delay="499"/>
                                          </p:stCondLst>
                                        </p:cTn>
                                        <p:tgtEl>
                                          <p:spTgt spid="56"/>
                                        </p:tgtEl>
                                        <p:attrNameLst>
                                          <p:attrName>style.visibility</p:attrName>
                                        </p:attrNameLst>
                                      </p:cBhvr>
                                      <p:to>
                                        <p:strVal val="hidden"/>
                                      </p:to>
                                    </p:set>
                                  </p:childTnLst>
                                </p:cTn>
                              </p:par>
                              <p:par>
                                <p:cTn id="404" presetID="10" presetClass="exit" presetSubtype="0" fill="hold" grpId="1" nodeType="withEffect">
                                  <p:stCondLst>
                                    <p:cond delay="0"/>
                                  </p:stCondLst>
                                  <p:childTnLst>
                                    <p:animEffect transition="out" filter="fade">
                                      <p:cBhvr>
                                        <p:cTn id="405" dur="500"/>
                                        <p:tgtEl>
                                          <p:spTgt spid="57"/>
                                        </p:tgtEl>
                                      </p:cBhvr>
                                    </p:animEffect>
                                    <p:set>
                                      <p:cBhvr>
                                        <p:cTn id="406" dur="1" fill="hold">
                                          <p:stCondLst>
                                            <p:cond delay="499"/>
                                          </p:stCondLst>
                                        </p:cTn>
                                        <p:tgtEl>
                                          <p:spTgt spid="57"/>
                                        </p:tgtEl>
                                        <p:attrNameLst>
                                          <p:attrName>style.visibility</p:attrName>
                                        </p:attrNameLst>
                                      </p:cBhvr>
                                      <p:to>
                                        <p:strVal val="hidden"/>
                                      </p:to>
                                    </p:set>
                                  </p:childTnLst>
                                </p:cTn>
                              </p:par>
                              <p:par>
                                <p:cTn id="407" presetID="10" presetClass="exit" presetSubtype="0" fill="hold" nodeType="withEffect">
                                  <p:stCondLst>
                                    <p:cond delay="0"/>
                                  </p:stCondLst>
                                  <p:childTnLst>
                                    <p:animEffect transition="out" filter="fade">
                                      <p:cBhvr>
                                        <p:cTn id="408" dur="500"/>
                                        <p:tgtEl>
                                          <p:spTgt spid="58"/>
                                        </p:tgtEl>
                                      </p:cBhvr>
                                    </p:animEffect>
                                    <p:set>
                                      <p:cBhvr>
                                        <p:cTn id="409" dur="1" fill="hold">
                                          <p:stCondLst>
                                            <p:cond delay="499"/>
                                          </p:stCondLst>
                                        </p:cTn>
                                        <p:tgtEl>
                                          <p:spTgt spid="58"/>
                                        </p:tgtEl>
                                        <p:attrNameLst>
                                          <p:attrName>style.visibility</p:attrName>
                                        </p:attrNameLst>
                                      </p:cBhvr>
                                      <p:to>
                                        <p:strVal val="hidden"/>
                                      </p:to>
                                    </p:set>
                                  </p:childTnLst>
                                </p:cTn>
                              </p:par>
                              <p:par>
                                <p:cTn id="410" presetID="10" presetClass="exit" presetSubtype="0" fill="hold" grpId="1" nodeType="withEffect">
                                  <p:stCondLst>
                                    <p:cond delay="0"/>
                                  </p:stCondLst>
                                  <p:childTnLst>
                                    <p:animEffect transition="out" filter="fade">
                                      <p:cBhvr>
                                        <p:cTn id="411" dur="500"/>
                                        <p:tgtEl>
                                          <p:spTgt spid="59"/>
                                        </p:tgtEl>
                                      </p:cBhvr>
                                    </p:animEffect>
                                    <p:set>
                                      <p:cBhvr>
                                        <p:cTn id="412" dur="1" fill="hold">
                                          <p:stCondLst>
                                            <p:cond delay="499"/>
                                          </p:stCondLst>
                                        </p:cTn>
                                        <p:tgtEl>
                                          <p:spTgt spid="59"/>
                                        </p:tgtEl>
                                        <p:attrNameLst>
                                          <p:attrName>style.visibility</p:attrName>
                                        </p:attrNameLst>
                                      </p:cBhvr>
                                      <p:to>
                                        <p:strVal val="hidden"/>
                                      </p:to>
                                    </p:set>
                                  </p:childTnLst>
                                </p:cTn>
                              </p:par>
                              <p:par>
                                <p:cTn id="413" presetID="10" presetClass="exit" presetSubtype="0" fill="hold" nodeType="withEffect">
                                  <p:stCondLst>
                                    <p:cond delay="0"/>
                                  </p:stCondLst>
                                  <p:childTnLst>
                                    <p:animEffect transition="out" filter="fade">
                                      <p:cBhvr>
                                        <p:cTn id="414" dur="500"/>
                                        <p:tgtEl>
                                          <p:spTgt spid="60"/>
                                        </p:tgtEl>
                                      </p:cBhvr>
                                    </p:animEffect>
                                    <p:set>
                                      <p:cBhvr>
                                        <p:cTn id="415" dur="1" fill="hold">
                                          <p:stCondLst>
                                            <p:cond delay="499"/>
                                          </p:stCondLst>
                                        </p:cTn>
                                        <p:tgtEl>
                                          <p:spTgt spid="60"/>
                                        </p:tgtEl>
                                        <p:attrNameLst>
                                          <p:attrName>style.visibility</p:attrName>
                                        </p:attrNameLst>
                                      </p:cBhvr>
                                      <p:to>
                                        <p:strVal val="hidden"/>
                                      </p:to>
                                    </p:set>
                                  </p:childTnLst>
                                </p:cTn>
                              </p:par>
                              <p:par>
                                <p:cTn id="416" presetID="10" presetClass="exit" presetSubtype="0" fill="hold" grpId="1" nodeType="withEffect">
                                  <p:stCondLst>
                                    <p:cond delay="0"/>
                                  </p:stCondLst>
                                  <p:childTnLst>
                                    <p:animEffect transition="out" filter="fade">
                                      <p:cBhvr>
                                        <p:cTn id="417" dur="500"/>
                                        <p:tgtEl>
                                          <p:spTgt spid="61"/>
                                        </p:tgtEl>
                                      </p:cBhvr>
                                    </p:animEffect>
                                    <p:set>
                                      <p:cBhvr>
                                        <p:cTn id="418" dur="1" fill="hold">
                                          <p:stCondLst>
                                            <p:cond delay="499"/>
                                          </p:stCondLst>
                                        </p:cTn>
                                        <p:tgtEl>
                                          <p:spTgt spid="61"/>
                                        </p:tgtEl>
                                        <p:attrNameLst>
                                          <p:attrName>style.visibility</p:attrName>
                                        </p:attrNameLst>
                                      </p:cBhvr>
                                      <p:to>
                                        <p:strVal val="hidden"/>
                                      </p:to>
                                    </p:set>
                                  </p:childTnLst>
                                </p:cTn>
                              </p:par>
                              <p:par>
                                <p:cTn id="419" presetID="10" presetClass="exit" presetSubtype="0" fill="hold" nodeType="withEffect">
                                  <p:stCondLst>
                                    <p:cond delay="0"/>
                                  </p:stCondLst>
                                  <p:childTnLst>
                                    <p:animEffect transition="out" filter="fade">
                                      <p:cBhvr>
                                        <p:cTn id="420" dur="500"/>
                                        <p:tgtEl>
                                          <p:spTgt spid="62"/>
                                        </p:tgtEl>
                                      </p:cBhvr>
                                    </p:animEffect>
                                    <p:set>
                                      <p:cBhvr>
                                        <p:cTn id="421" dur="1" fill="hold">
                                          <p:stCondLst>
                                            <p:cond delay="499"/>
                                          </p:stCondLst>
                                        </p:cTn>
                                        <p:tgtEl>
                                          <p:spTgt spid="62"/>
                                        </p:tgtEl>
                                        <p:attrNameLst>
                                          <p:attrName>style.visibility</p:attrName>
                                        </p:attrNameLst>
                                      </p:cBhvr>
                                      <p:to>
                                        <p:strVal val="hidden"/>
                                      </p:to>
                                    </p:set>
                                  </p:childTnLst>
                                </p:cTn>
                              </p:par>
                              <p:par>
                                <p:cTn id="422" presetID="10" presetClass="exit" presetSubtype="0" fill="hold" grpId="1" nodeType="withEffect">
                                  <p:stCondLst>
                                    <p:cond delay="0"/>
                                  </p:stCondLst>
                                  <p:childTnLst>
                                    <p:animEffect transition="out" filter="fade">
                                      <p:cBhvr>
                                        <p:cTn id="423" dur="500"/>
                                        <p:tgtEl>
                                          <p:spTgt spid="63"/>
                                        </p:tgtEl>
                                      </p:cBhvr>
                                    </p:animEffect>
                                    <p:set>
                                      <p:cBhvr>
                                        <p:cTn id="424" dur="1" fill="hold">
                                          <p:stCondLst>
                                            <p:cond delay="499"/>
                                          </p:stCondLst>
                                        </p:cTn>
                                        <p:tgtEl>
                                          <p:spTgt spid="63"/>
                                        </p:tgtEl>
                                        <p:attrNameLst>
                                          <p:attrName>style.visibility</p:attrName>
                                        </p:attrNameLst>
                                      </p:cBhvr>
                                      <p:to>
                                        <p:strVal val="hidden"/>
                                      </p:to>
                                    </p:set>
                                  </p:childTnLst>
                                </p:cTn>
                              </p:par>
                              <p:par>
                                <p:cTn id="425" presetID="10" presetClass="exit" presetSubtype="0" fill="hold" nodeType="withEffect">
                                  <p:stCondLst>
                                    <p:cond delay="0"/>
                                  </p:stCondLst>
                                  <p:childTnLst>
                                    <p:animEffect transition="out" filter="fade">
                                      <p:cBhvr>
                                        <p:cTn id="426" dur="500"/>
                                        <p:tgtEl>
                                          <p:spTgt spid="64"/>
                                        </p:tgtEl>
                                      </p:cBhvr>
                                    </p:animEffect>
                                    <p:set>
                                      <p:cBhvr>
                                        <p:cTn id="427" dur="1" fill="hold">
                                          <p:stCondLst>
                                            <p:cond delay="499"/>
                                          </p:stCondLst>
                                        </p:cTn>
                                        <p:tgtEl>
                                          <p:spTgt spid="64"/>
                                        </p:tgtEl>
                                        <p:attrNameLst>
                                          <p:attrName>style.visibility</p:attrName>
                                        </p:attrNameLst>
                                      </p:cBhvr>
                                      <p:to>
                                        <p:strVal val="hidden"/>
                                      </p:to>
                                    </p:set>
                                  </p:childTnLst>
                                </p:cTn>
                              </p:par>
                              <p:par>
                                <p:cTn id="428" presetID="10" presetClass="exit" presetSubtype="0" fill="hold" nodeType="withEffect">
                                  <p:stCondLst>
                                    <p:cond delay="0"/>
                                  </p:stCondLst>
                                  <p:childTnLst>
                                    <p:animEffect transition="out" filter="fade">
                                      <p:cBhvr>
                                        <p:cTn id="429" dur="500"/>
                                        <p:tgtEl>
                                          <p:spTgt spid="71"/>
                                        </p:tgtEl>
                                      </p:cBhvr>
                                    </p:animEffect>
                                    <p:set>
                                      <p:cBhvr>
                                        <p:cTn id="430" dur="1" fill="hold">
                                          <p:stCondLst>
                                            <p:cond delay="499"/>
                                          </p:stCondLst>
                                        </p:cTn>
                                        <p:tgtEl>
                                          <p:spTgt spid="71"/>
                                        </p:tgtEl>
                                        <p:attrNameLst>
                                          <p:attrName>style.visibility</p:attrName>
                                        </p:attrNameLst>
                                      </p:cBhvr>
                                      <p:to>
                                        <p:strVal val="hidden"/>
                                      </p:to>
                                    </p:set>
                                  </p:childTnLst>
                                </p:cTn>
                              </p:par>
                              <p:par>
                                <p:cTn id="431" presetID="10" presetClass="exit" presetSubtype="0" fill="hold" grpId="1" nodeType="withEffect">
                                  <p:stCondLst>
                                    <p:cond delay="0"/>
                                  </p:stCondLst>
                                  <p:childTnLst>
                                    <p:animEffect transition="out" filter="fade">
                                      <p:cBhvr>
                                        <p:cTn id="432" dur="500"/>
                                        <p:tgtEl>
                                          <p:spTgt spid="72"/>
                                        </p:tgtEl>
                                      </p:cBhvr>
                                    </p:animEffect>
                                    <p:set>
                                      <p:cBhvr>
                                        <p:cTn id="433" dur="1" fill="hold">
                                          <p:stCondLst>
                                            <p:cond delay="499"/>
                                          </p:stCondLst>
                                        </p:cTn>
                                        <p:tgtEl>
                                          <p:spTgt spid="72"/>
                                        </p:tgtEl>
                                        <p:attrNameLst>
                                          <p:attrName>style.visibility</p:attrName>
                                        </p:attrNameLst>
                                      </p:cBhvr>
                                      <p:to>
                                        <p:strVal val="hidden"/>
                                      </p:to>
                                    </p:set>
                                  </p:childTnLst>
                                </p:cTn>
                              </p:par>
                              <p:par>
                                <p:cTn id="434" presetID="10" presetClass="exit" presetSubtype="0" fill="hold" nodeType="withEffect">
                                  <p:stCondLst>
                                    <p:cond delay="0"/>
                                  </p:stCondLst>
                                  <p:childTnLst>
                                    <p:animEffect transition="out" filter="fade">
                                      <p:cBhvr>
                                        <p:cTn id="435" dur="500"/>
                                        <p:tgtEl>
                                          <p:spTgt spid="73"/>
                                        </p:tgtEl>
                                      </p:cBhvr>
                                    </p:animEffect>
                                    <p:set>
                                      <p:cBhvr>
                                        <p:cTn id="436" dur="1" fill="hold">
                                          <p:stCondLst>
                                            <p:cond delay="499"/>
                                          </p:stCondLst>
                                        </p:cTn>
                                        <p:tgtEl>
                                          <p:spTgt spid="73"/>
                                        </p:tgtEl>
                                        <p:attrNameLst>
                                          <p:attrName>style.visibility</p:attrName>
                                        </p:attrNameLst>
                                      </p:cBhvr>
                                      <p:to>
                                        <p:strVal val="hidden"/>
                                      </p:to>
                                    </p:set>
                                  </p:childTnLst>
                                </p:cTn>
                              </p:par>
                              <p:par>
                                <p:cTn id="437" presetID="10" presetClass="exit" presetSubtype="0" fill="hold" grpId="1" nodeType="withEffect">
                                  <p:stCondLst>
                                    <p:cond delay="0"/>
                                  </p:stCondLst>
                                  <p:childTnLst>
                                    <p:animEffect transition="out" filter="fade">
                                      <p:cBhvr>
                                        <p:cTn id="438" dur="500"/>
                                        <p:tgtEl>
                                          <p:spTgt spid="74"/>
                                        </p:tgtEl>
                                      </p:cBhvr>
                                    </p:animEffect>
                                    <p:set>
                                      <p:cBhvr>
                                        <p:cTn id="439" dur="1" fill="hold">
                                          <p:stCondLst>
                                            <p:cond delay="499"/>
                                          </p:stCondLst>
                                        </p:cTn>
                                        <p:tgtEl>
                                          <p:spTgt spid="74"/>
                                        </p:tgtEl>
                                        <p:attrNameLst>
                                          <p:attrName>style.visibility</p:attrName>
                                        </p:attrNameLst>
                                      </p:cBhvr>
                                      <p:to>
                                        <p:strVal val="hidden"/>
                                      </p:to>
                                    </p:set>
                                  </p:childTnLst>
                                </p:cTn>
                              </p:par>
                              <p:par>
                                <p:cTn id="440" presetID="10" presetClass="exit" presetSubtype="0" fill="hold" nodeType="withEffect">
                                  <p:stCondLst>
                                    <p:cond delay="0"/>
                                  </p:stCondLst>
                                  <p:childTnLst>
                                    <p:animEffect transition="out" filter="fade">
                                      <p:cBhvr>
                                        <p:cTn id="441" dur="500"/>
                                        <p:tgtEl>
                                          <p:spTgt spid="75"/>
                                        </p:tgtEl>
                                      </p:cBhvr>
                                    </p:animEffect>
                                    <p:set>
                                      <p:cBhvr>
                                        <p:cTn id="442" dur="1" fill="hold">
                                          <p:stCondLst>
                                            <p:cond delay="499"/>
                                          </p:stCondLst>
                                        </p:cTn>
                                        <p:tgtEl>
                                          <p:spTgt spid="75"/>
                                        </p:tgtEl>
                                        <p:attrNameLst>
                                          <p:attrName>style.visibility</p:attrName>
                                        </p:attrNameLst>
                                      </p:cBhvr>
                                      <p:to>
                                        <p:strVal val="hidden"/>
                                      </p:to>
                                    </p:set>
                                  </p:childTnLst>
                                </p:cTn>
                              </p:par>
                              <p:par>
                                <p:cTn id="443" presetID="10" presetClass="exit" presetSubtype="0" fill="hold" nodeType="withEffect">
                                  <p:stCondLst>
                                    <p:cond delay="0"/>
                                  </p:stCondLst>
                                  <p:childTnLst>
                                    <p:animEffect transition="out" filter="fade">
                                      <p:cBhvr>
                                        <p:cTn id="444" dur="500"/>
                                        <p:tgtEl>
                                          <p:spTgt spid="76"/>
                                        </p:tgtEl>
                                      </p:cBhvr>
                                    </p:animEffect>
                                    <p:set>
                                      <p:cBhvr>
                                        <p:cTn id="445" dur="1" fill="hold">
                                          <p:stCondLst>
                                            <p:cond delay="499"/>
                                          </p:stCondLst>
                                        </p:cTn>
                                        <p:tgtEl>
                                          <p:spTgt spid="76"/>
                                        </p:tgtEl>
                                        <p:attrNameLst>
                                          <p:attrName>style.visibility</p:attrName>
                                        </p:attrNameLst>
                                      </p:cBhvr>
                                      <p:to>
                                        <p:strVal val="hidden"/>
                                      </p:to>
                                    </p:set>
                                  </p:childTnLst>
                                </p:cTn>
                              </p:par>
                              <p:par>
                                <p:cTn id="446" presetID="10" presetClass="exit" presetSubtype="0" fill="hold" grpId="1" nodeType="withEffect">
                                  <p:stCondLst>
                                    <p:cond delay="0"/>
                                  </p:stCondLst>
                                  <p:childTnLst>
                                    <p:animEffect transition="out" filter="fade">
                                      <p:cBhvr>
                                        <p:cTn id="447" dur="500"/>
                                        <p:tgtEl>
                                          <p:spTgt spid="77"/>
                                        </p:tgtEl>
                                      </p:cBhvr>
                                    </p:animEffect>
                                    <p:set>
                                      <p:cBhvr>
                                        <p:cTn id="448" dur="1" fill="hold">
                                          <p:stCondLst>
                                            <p:cond delay="499"/>
                                          </p:stCondLst>
                                        </p:cTn>
                                        <p:tgtEl>
                                          <p:spTgt spid="77"/>
                                        </p:tgtEl>
                                        <p:attrNameLst>
                                          <p:attrName>style.visibility</p:attrName>
                                        </p:attrNameLst>
                                      </p:cBhvr>
                                      <p:to>
                                        <p:strVal val="hidden"/>
                                      </p:to>
                                    </p:set>
                                  </p:childTnLst>
                                </p:cTn>
                              </p:par>
                              <p:par>
                                <p:cTn id="449" presetID="10" presetClass="exit" presetSubtype="0" fill="hold" nodeType="withEffect">
                                  <p:stCondLst>
                                    <p:cond delay="0"/>
                                  </p:stCondLst>
                                  <p:childTnLst>
                                    <p:animEffect transition="out" filter="fade">
                                      <p:cBhvr>
                                        <p:cTn id="450" dur="500"/>
                                        <p:tgtEl>
                                          <p:spTgt spid="78"/>
                                        </p:tgtEl>
                                      </p:cBhvr>
                                    </p:animEffect>
                                    <p:set>
                                      <p:cBhvr>
                                        <p:cTn id="451" dur="1" fill="hold">
                                          <p:stCondLst>
                                            <p:cond delay="499"/>
                                          </p:stCondLst>
                                        </p:cTn>
                                        <p:tgtEl>
                                          <p:spTgt spid="78"/>
                                        </p:tgtEl>
                                        <p:attrNameLst>
                                          <p:attrName>style.visibility</p:attrName>
                                        </p:attrNameLst>
                                      </p:cBhvr>
                                      <p:to>
                                        <p:strVal val="hidden"/>
                                      </p:to>
                                    </p:set>
                                  </p:childTnLst>
                                </p:cTn>
                              </p:par>
                              <p:par>
                                <p:cTn id="452" presetID="10" presetClass="exit" presetSubtype="0" fill="hold" grpId="1" nodeType="withEffect">
                                  <p:stCondLst>
                                    <p:cond delay="0"/>
                                  </p:stCondLst>
                                  <p:childTnLst>
                                    <p:animEffect transition="out" filter="fade">
                                      <p:cBhvr>
                                        <p:cTn id="453" dur="500"/>
                                        <p:tgtEl>
                                          <p:spTgt spid="79"/>
                                        </p:tgtEl>
                                      </p:cBhvr>
                                    </p:animEffect>
                                    <p:set>
                                      <p:cBhvr>
                                        <p:cTn id="454" dur="1" fill="hold">
                                          <p:stCondLst>
                                            <p:cond delay="499"/>
                                          </p:stCondLst>
                                        </p:cTn>
                                        <p:tgtEl>
                                          <p:spTgt spid="79"/>
                                        </p:tgtEl>
                                        <p:attrNameLst>
                                          <p:attrName>style.visibility</p:attrName>
                                        </p:attrNameLst>
                                      </p:cBhvr>
                                      <p:to>
                                        <p:strVal val="hidden"/>
                                      </p:to>
                                    </p:set>
                                  </p:childTnLst>
                                </p:cTn>
                              </p:par>
                              <p:par>
                                <p:cTn id="455" presetID="10" presetClass="exit" presetSubtype="0" fill="hold" nodeType="withEffect">
                                  <p:stCondLst>
                                    <p:cond delay="0"/>
                                  </p:stCondLst>
                                  <p:childTnLst>
                                    <p:animEffect transition="out" filter="fade">
                                      <p:cBhvr>
                                        <p:cTn id="456" dur="500"/>
                                        <p:tgtEl>
                                          <p:spTgt spid="80"/>
                                        </p:tgtEl>
                                      </p:cBhvr>
                                    </p:animEffect>
                                    <p:set>
                                      <p:cBhvr>
                                        <p:cTn id="457" dur="1" fill="hold">
                                          <p:stCondLst>
                                            <p:cond delay="499"/>
                                          </p:stCondLst>
                                        </p:cTn>
                                        <p:tgtEl>
                                          <p:spTgt spid="80"/>
                                        </p:tgtEl>
                                        <p:attrNameLst>
                                          <p:attrName>style.visibility</p:attrName>
                                        </p:attrNameLst>
                                      </p:cBhvr>
                                      <p:to>
                                        <p:strVal val="hidden"/>
                                      </p:to>
                                    </p:set>
                                  </p:childTnLst>
                                </p:cTn>
                              </p:par>
                            </p:childTnLst>
                          </p:cTn>
                        </p:par>
                        <p:par>
                          <p:cTn id="458" fill="hold">
                            <p:stCondLst>
                              <p:cond delay="500"/>
                            </p:stCondLst>
                            <p:childTnLst>
                              <p:par>
                                <p:cTn id="459" presetID="2" presetClass="entr" presetSubtype="1" decel="100000" fill="hold" nodeType="afterEffect">
                                  <p:stCondLst>
                                    <p:cond delay="0"/>
                                  </p:stCondLst>
                                  <p:childTnLst>
                                    <p:set>
                                      <p:cBhvr>
                                        <p:cTn id="460" dur="1" fill="hold">
                                          <p:stCondLst>
                                            <p:cond delay="0"/>
                                          </p:stCondLst>
                                        </p:cTn>
                                        <p:tgtEl>
                                          <p:spTgt spid="87"/>
                                        </p:tgtEl>
                                        <p:attrNameLst>
                                          <p:attrName>style.visibility</p:attrName>
                                        </p:attrNameLst>
                                      </p:cBhvr>
                                      <p:to>
                                        <p:strVal val="visible"/>
                                      </p:to>
                                    </p:set>
                                    <p:anim calcmode="lin" valueType="num">
                                      <p:cBhvr additive="base">
                                        <p:cTn id="461" dur="300" fill="hold"/>
                                        <p:tgtEl>
                                          <p:spTgt spid="87"/>
                                        </p:tgtEl>
                                        <p:attrNameLst>
                                          <p:attrName>ppt_x</p:attrName>
                                        </p:attrNameLst>
                                      </p:cBhvr>
                                      <p:tavLst>
                                        <p:tav tm="0">
                                          <p:val>
                                            <p:strVal val="#ppt_x"/>
                                          </p:val>
                                        </p:tav>
                                        <p:tav tm="100000">
                                          <p:val>
                                            <p:strVal val="#ppt_x"/>
                                          </p:val>
                                        </p:tav>
                                      </p:tavLst>
                                    </p:anim>
                                    <p:anim calcmode="lin" valueType="num">
                                      <p:cBhvr additive="base">
                                        <p:cTn id="462" dur="300" fill="hold"/>
                                        <p:tgtEl>
                                          <p:spTgt spid="87"/>
                                        </p:tgtEl>
                                        <p:attrNameLst>
                                          <p:attrName>ppt_y</p:attrName>
                                        </p:attrNameLst>
                                      </p:cBhvr>
                                      <p:tavLst>
                                        <p:tav tm="0">
                                          <p:val>
                                            <p:strVal val="0-#ppt_h/2"/>
                                          </p:val>
                                        </p:tav>
                                        <p:tav tm="100000">
                                          <p:val>
                                            <p:strVal val="#ppt_y"/>
                                          </p:val>
                                        </p:tav>
                                      </p:tavLst>
                                    </p:anim>
                                  </p:childTnLst>
                                </p:cTn>
                              </p:par>
                            </p:childTnLst>
                          </p:cTn>
                        </p:par>
                        <p:par>
                          <p:cTn id="463" fill="hold">
                            <p:stCondLst>
                              <p:cond delay="800"/>
                            </p:stCondLst>
                            <p:childTnLst>
                              <p:par>
                                <p:cTn id="464" presetID="2" presetClass="entr" presetSubtype="1" decel="100000" fill="hold" nodeType="afterEffect">
                                  <p:stCondLst>
                                    <p:cond delay="0"/>
                                  </p:stCondLst>
                                  <p:childTnLst>
                                    <p:set>
                                      <p:cBhvr>
                                        <p:cTn id="465" dur="1" fill="hold">
                                          <p:stCondLst>
                                            <p:cond delay="0"/>
                                          </p:stCondLst>
                                        </p:cTn>
                                        <p:tgtEl>
                                          <p:spTgt spid="88"/>
                                        </p:tgtEl>
                                        <p:attrNameLst>
                                          <p:attrName>style.visibility</p:attrName>
                                        </p:attrNameLst>
                                      </p:cBhvr>
                                      <p:to>
                                        <p:strVal val="visible"/>
                                      </p:to>
                                    </p:set>
                                    <p:anim calcmode="lin" valueType="num">
                                      <p:cBhvr additive="base">
                                        <p:cTn id="466" dur="300" fill="hold"/>
                                        <p:tgtEl>
                                          <p:spTgt spid="88"/>
                                        </p:tgtEl>
                                        <p:attrNameLst>
                                          <p:attrName>ppt_x</p:attrName>
                                        </p:attrNameLst>
                                      </p:cBhvr>
                                      <p:tavLst>
                                        <p:tav tm="0">
                                          <p:val>
                                            <p:strVal val="#ppt_x"/>
                                          </p:val>
                                        </p:tav>
                                        <p:tav tm="100000">
                                          <p:val>
                                            <p:strVal val="#ppt_x"/>
                                          </p:val>
                                        </p:tav>
                                      </p:tavLst>
                                    </p:anim>
                                    <p:anim calcmode="lin" valueType="num">
                                      <p:cBhvr additive="base">
                                        <p:cTn id="467" dur="300" fill="hold"/>
                                        <p:tgtEl>
                                          <p:spTgt spid="88"/>
                                        </p:tgtEl>
                                        <p:attrNameLst>
                                          <p:attrName>ppt_y</p:attrName>
                                        </p:attrNameLst>
                                      </p:cBhvr>
                                      <p:tavLst>
                                        <p:tav tm="0">
                                          <p:val>
                                            <p:strVal val="0-#ppt_h/2"/>
                                          </p:val>
                                        </p:tav>
                                        <p:tav tm="100000">
                                          <p:val>
                                            <p:strVal val="#ppt_y"/>
                                          </p:val>
                                        </p:tav>
                                      </p:tavLst>
                                    </p:anim>
                                  </p:childTnLst>
                                </p:cTn>
                              </p:par>
                            </p:childTnLst>
                          </p:cTn>
                        </p:par>
                        <p:par>
                          <p:cTn id="468" fill="hold">
                            <p:stCondLst>
                              <p:cond delay="1100"/>
                            </p:stCondLst>
                            <p:childTnLst>
                              <p:par>
                                <p:cTn id="469" presetID="2" presetClass="entr" presetSubtype="1" decel="100000" fill="hold" nodeType="afterEffect">
                                  <p:stCondLst>
                                    <p:cond delay="0"/>
                                  </p:stCondLst>
                                  <p:childTnLst>
                                    <p:set>
                                      <p:cBhvr>
                                        <p:cTn id="470" dur="1" fill="hold">
                                          <p:stCondLst>
                                            <p:cond delay="0"/>
                                          </p:stCondLst>
                                        </p:cTn>
                                        <p:tgtEl>
                                          <p:spTgt spid="89"/>
                                        </p:tgtEl>
                                        <p:attrNameLst>
                                          <p:attrName>style.visibility</p:attrName>
                                        </p:attrNameLst>
                                      </p:cBhvr>
                                      <p:to>
                                        <p:strVal val="visible"/>
                                      </p:to>
                                    </p:set>
                                    <p:anim calcmode="lin" valueType="num">
                                      <p:cBhvr additive="base">
                                        <p:cTn id="471" dur="300" fill="hold"/>
                                        <p:tgtEl>
                                          <p:spTgt spid="89"/>
                                        </p:tgtEl>
                                        <p:attrNameLst>
                                          <p:attrName>ppt_x</p:attrName>
                                        </p:attrNameLst>
                                      </p:cBhvr>
                                      <p:tavLst>
                                        <p:tav tm="0">
                                          <p:val>
                                            <p:strVal val="#ppt_x"/>
                                          </p:val>
                                        </p:tav>
                                        <p:tav tm="100000">
                                          <p:val>
                                            <p:strVal val="#ppt_x"/>
                                          </p:val>
                                        </p:tav>
                                      </p:tavLst>
                                    </p:anim>
                                    <p:anim calcmode="lin" valueType="num">
                                      <p:cBhvr additive="base">
                                        <p:cTn id="472" dur="300" fill="hold"/>
                                        <p:tgtEl>
                                          <p:spTgt spid="89"/>
                                        </p:tgtEl>
                                        <p:attrNameLst>
                                          <p:attrName>ppt_y</p:attrName>
                                        </p:attrNameLst>
                                      </p:cBhvr>
                                      <p:tavLst>
                                        <p:tav tm="0">
                                          <p:val>
                                            <p:strVal val="0-#ppt_h/2"/>
                                          </p:val>
                                        </p:tav>
                                        <p:tav tm="100000">
                                          <p:val>
                                            <p:strVal val="#ppt_y"/>
                                          </p:val>
                                        </p:tav>
                                      </p:tavLst>
                                    </p:anim>
                                  </p:childTnLst>
                                </p:cTn>
                              </p:par>
                            </p:childTnLst>
                          </p:cTn>
                        </p:par>
                        <p:par>
                          <p:cTn id="473" fill="hold">
                            <p:stCondLst>
                              <p:cond delay="1400"/>
                            </p:stCondLst>
                            <p:childTnLst>
                              <p:par>
                                <p:cTn id="474" presetID="47" presetClass="entr" presetSubtype="0" fill="hold" grpId="0" nodeType="afterEffect">
                                  <p:stCondLst>
                                    <p:cond delay="0"/>
                                  </p:stCondLst>
                                  <p:childTnLst>
                                    <p:set>
                                      <p:cBhvr>
                                        <p:cTn id="475" dur="1" fill="hold">
                                          <p:stCondLst>
                                            <p:cond delay="0"/>
                                          </p:stCondLst>
                                        </p:cTn>
                                        <p:tgtEl>
                                          <p:spTgt spid="90"/>
                                        </p:tgtEl>
                                        <p:attrNameLst>
                                          <p:attrName>style.visibility</p:attrName>
                                        </p:attrNameLst>
                                      </p:cBhvr>
                                      <p:to>
                                        <p:strVal val="visible"/>
                                      </p:to>
                                    </p:set>
                                    <p:animEffect transition="in" filter="fade">
                                      <p:cBhvr>
                                        <p:cTn id="476" dur="300"/>
                                        <p:tgtEl>
                                          <p:spTgt spid="90"/>
                                        </p:tgtEl>
                                      </p:cBhvr>
                                    </p:animEffect>
                                    <p:anim calcmode="lin" valueType="num">
                                      <p:cBhvr>
                                        <p:cTn id="477" dur="300" fill="hold"/>
                                        <p:tgtEl>
                                          <p:spTgt spid="90"/>
                                        </p:tgtEl>
                                        <p:attrNameLst>
                                          <p:attrName>ppt_x</p:attrName>
                                        </p:attrNameLst>
                                      </p:cBhvr>
                                      <p:tavLst>
                                        <p:tav tm="0">
                                          <p:val>
                                            <p:strVal val="#ppt_x"/>
                                          </p:val>
                                        </p:tav>
                                        <p:tav tm="100000">
                                          <p:val>
                                            <p:strVal val="#ppt_x"/>
                                          </p:val>
                                        </p:tav>
                                      </p:tavLst>
                                    </p:anim>
                                    <p:anim calcmode="lin" valueType="num">
                                      <p:cBhvr>
                                        <p:cTn id="478"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479" fill="hold">
                      <p:stCondLst>
                        <p:cond delay="indefinite"/>
                      </p:stCondLst>
                      <p:childTnLst>
                        <p:par>
                          <p:cTn id="480" fill="hold">
                            <p:stCondLst>
                              <p:cond delay="0"/>
                            </p:stCondLst>
                            <p:childTnLst>
                              <p:par>
                                <p:cTn id="481" presetID="10" presetClass="exit" presetSubtype="0" fill="hold" nodeType="clickEffect">
                                  <p:stCondLst>
                                    <p:cond delay="0"/>
                                  </p:stCondLst>
                                  <p:childTnLst>
                                    <p:animEffect transition="out" filter="fade">
                                      <p:cBhvr>
                                        <p:cTn id="482" dur="300"/>
                                        <p:tgtEl>
                                          <p:spTgt spid="87"/>
                                        </p:tgtEl>
                                      </p:cBhvr>
                                    </p:animEffect>
                                    <p:set>
                                      <p:cBhvr>
                                        <p:cTn id="483" dur="1" fill="hold">
                                          <p:stCondLst>
                                            <p:cond delay="299"/>
                                          </p:stCondLst>
                                        </p:cTn>
                                        <p:tgtEl>
                                          <p:spTgt spid="87"/>
                                        </p:tgtEl>
                                        <p:attrNameLst>
                                          <p:attrName>style.visibility</p:attrName>
                                        </p:attrNameLst>
                                      </p:cBhvr>
                                      <p:to>
                                        <p:strVal val="hidden"/>
                                      </p:to>
                                    </p:set>
                                  </p:childTnLst>
                                </p:cTn>
                              </p:par>
                              <p:par>
                                <p:cTn id="484" presetID="10" presetClass="exit" presetSubtype="0" fill="hold" nodeType="withEffect">
                                  <p:stCondLst>
                                    <p:cond delay="0"/>
                                  </p:stCondLst>
                                  <p:childTnLst>
                                    <p:animEffect transition="out" filter="fade">
                                      <p:cBhvr>
                                        <p:cTn id="485" dur="300"/>
                                        <p:tgtEl>
                                          <p:spTgt spid="88"/>
                                        </p:tgtEl>
                                      </p:cBhvr>
                                    </p:animEffect>
                                    <p:set>
                                      <p:cBhvr>
                                        <p:cTn id="486" dur="1" fill="hold">
                                          <p:stCondLst>
                                            <p:cond delay="299"/>
                                          </p:stCondLst>
                                        </p:cTn>
                                        <p:tgtEl>
                                          <p:spTgt spid="88"/>
                                        </p:tgtEl>
                                        <p:attrNameLst>
                                          <p:attrName>style.visibility</p:attrName>
                                        </p:attrNameLst>
                                      </p:cBhvr>
                                      <p:to>
                                        <p:strVal val="hidden"/>
                                      </p:to>
                                    </p:set>
                                  </p:childTnLst>
                                </p:cTn>
                              </p:par>
                              <p:par>
                                <p:cTn id="487" presetID="10" presetClass="exit" presetSubtype="0" fill="hold" nodeType="withEffect">
                                  <p:stCondLst>
                                    <p:cond delay="0"/>
                                  </p:stCondLst>
                                  <p:childTnLst>
                                    <p:animEffect transition="out" filter="fade">
                                      <p:cBhvr>
                                        <p:cTn id="488" dur="300"/>
                                        <p:tgtEl>
                                          <p:spTgt spid="89"/>
                                        </p:tgtEl>
                                      </p:cBhvr>
                                    </p:animEffect>
                                    <p:set>
                                      <p:cBhvr>
                                        <p:cTn id="489" dur="1" fill="hold">
                                          <p:stCondLst>
                                            <p:cond delay="299"/>
                                          </p:stCondLst>
                                        </p:cTn>
                                        <p:tgtEl>
                                          <p:spTgt spid="89"/>
                                        </p:tgtEl>
                                        <p:attrNameLst>
                                          <p:attrName>style.visibility</p:attrName>
                                        </p:attrNameLst>
                                      </p:cBhvr>
                                      <p:to>
                                        <p:strVal val="hidden"/>
                                      </p:to>
                                    </p:set>
                                  </p:childTnLst>
                                </p:cTn>
                              </p:par>
                              <p:par>
                                <p:cTn id="490" presetID="10" presetClass="exit" presetSubtype="0" fill="hold" grpId="1" nodeType="withEffect">
                                  <p:stCondLst>
                                    <p:cond delay="0"/>
                                  </p:stCondLst>
                                  <p:childTnLst>
                                    <p:animEffect transition="out" filter="fade">
                                      <p:cBhvr>
                                        <p:cTn id="491" dur="300"/>
                                        <p:tgtEl>
                                          <p:spTgt spid="90"/>
                                        </p:tgtEl>
                                      </p:cBhvr>
                                    </p:animEffect>
                                    <p:set>
                                      <p:cBhvr>
                                        <p:cTn id="492" dur="1" fill="hold">
                                          <p:stCondLst>
                                            <p:cond delay="299"/>
                                          </p:stCondLst>
                                        </p:cTn>
                                        <p:tgtEl>
                                          <p:spTgt spid="90"/>
                                        </p:tgtEl>
                                        <p:attrNameLst>
                                          <p:attrName>style.visibility</p:attrName>
                                        </p:attrNameLst>
                                      </p:cBhvr>
                                      <p:to>
                                        <p:strVal val="hidden"/>
                                      </p:to>
                                    </p:set>
                                  </p:childTnLst>
                                </p:cTn>
                              </p:par>
                            </p:childTnLst>
                          </p:cTn>
                        </p:par>
                        <p:par>
                          <p:cTn id="493" fill="hold">
                            <p:stCondLst>
                              <p:cond delay="300"/>
                            </p:stCondLst>
                            <p:childTnLst>
                              <p:par>
                                <p:cTn id="494" presetID="10" presetClass="entr" presetSubtype="0" fill="hold" nodeType="afterEffect">
                                  <p:stCondLst>
                                    <p:cond delay="0"/>
                                  </p:stCondLst>
                                  <p:childTnLst>
                                    <p:set>
                                      <p:cBhvr>
                                        <p:cTn id="495" dur="1" fill="hold">
                                          <p:stCondLst>
                                            <p:cond delay="0"/>
                                          </p:stCondLst>
                                        </p:cTn>
                                        <p:tgtEl>
                                          <p:spTgt spid="5"/>
                                        </p:tgtEl>
                                        <p:attrNameLst>
                                          <p:attrName>style.visibility</p:attrName>
                                        </p:attrNameLst>
                                      </p:cBhvr>
                                      <p:to>
                                        <p:strVal val="visible"/>
                                      </p:to>
                                    </p:set>
                                    <p:animEffect transition="in" filter="fade">
                                      <p:cBhvr>
                                        <p:cTn id="496" dur="300"/>
                                        <p:tgtEl>
                                          <p:spTgt spid="5"/>
                                        </p:tgtEl>
                                      </p:cBhvr>
                                    </p:animEffect>
                                  </p:childTnLst>
                                </p:cTn>
                              </p:par>
                              <p:par>
                                <p:cTn id="497" presetID="10" presetClass="entr" presetSubtype="0" fill="hold" grpId="2" nodeType="withEffect">
                                  <p:stCondLst>
                                    <p:cond delay="0"/>
                                  </p:stCondLst>
                                  <p:childTnLst>
                                    <p:set>
                                      <p:cBhvr>
                                        <p:cTn id="498" dur="1" fill="hold">
                                          <p:stCondLst>
                                            <p:cond delay="0"/>
                                          </p:stCondLst>
                                        </p:cTn>
                                        <p:tgtEl>
                                          <p:spTgt spid="6"/>
                                        </p:tgtEl>
                                        <p:attrNameLst>
                                          <p:attrName>style.visibility</p:attrName>
                                        </p:attrNameLst>
                                      </p:cBhvr>
                                      <p:to>
                                        <p:strVal val="visible"/>
                                      </p:to>
                                    </p:set>
                                    <p:animEffect transition="in" filter="fade">
                                      <p:cBhvr>
                                        <p:cTn id="499" dur="300"/>
                                        <p:tgtEl>
                                          <p:spTgt spid="6"/>
                                        </p:tgtEl>
                                      </p:cBhvr>
                                    </p:animEffect>
                                  </p:childTnLst>
                                </p:cTn>
                              </p:par>
                              <p:par>
                                <p:cTn id="500" presetID="10" presetClass="entr" presetSubtype="0" fill="hold" nodeType="withEffect">
                                  <p:stCondLst>
                                    <p:cond delay="0"/>
                                  </p:stCondLst>
                                  <p:childTnLst>
                                    <p:set>
                                      <p:cBhvr>
                                        <p:cTn id="501" dur="1" fill="hold">
                                          <p:stCondLst>
                                            <p:cond delay="0"/>
                                          </p:stCondLst>
                                        </p:cTn>
                                        <p:tgtEl>
                                          <p:spTgt spid="7"/>
                                        </p:tgtEl>
                                        <p:attrNameLst>
                                          <p:attrName>style.visibility</p:attrName>
                                        </p:attrNameLst>
                                      </p:cBhvr>
                                      <p:to>
                                        <p:strVal val="visible"/>
                                      </p:to>
                                    </p:set>
                                    <p:animEffect transition="in" filter="fade">
                                      <p:cBhvr>
                                        <p:cTn id="502" dur="300"/>
                                        <p:tgtEl>
                                          <p:spTgt spid="7"/>
                                        </p:tgtEl>
                                      </p:cBhvr>
                                    </p:animEffect>
                                  </p:childTnLst>
                                </p:cTn>
                              </p:par>
                              <p:par>
                                <p:cTn id="503" presetID="10" presetClass="entr" presetSubtype="0" fill="hold" grpId="2" nodeType="withEffect">
                                  <p:stCondLst>
                                    <p:cond delay="0"/>
                                  </p:stCondLst>
                                  <p:childTnLst>
                                    <p:set>
                                      <p:cBhvr>
                                        <p:cTn id="504" dur="1" fill="hold">
                                          <p:stCondLst>
                                            <p:cond delay="0"/>
                                          </p:stCondLst>
                                        </p:cTn>
                                        <p:tgtEl>
                                          <p:spTgt spid="8"/>
                                        </p:tgtEl>
                                        <p:attrNameLst>
                                          <p:attrName>style.visibility</p:attrName>
                                        </p:attrNameLst>
                                      </p:cBhvr>
                                      <p:to>
                                        <p:strVal val="visible"/>
                                      </p:to>
                                    </p:set>
                                    <p:animEffect transition="in" filter="fade">
                                      <p:cBhvr>
                                        <p:cTn id="505" dur="300"/>
                                        <p:tgtEl>
                                          <p:spTgt spid="8"/>
                                        </p:tgtEl>
                                      </p:cBhvr>
                                    </p:animEffect>
                                  </p:childTnLst>
                                </p:cTn>
                              </p:par>
                              <p:par>
                                <p:cTn id="506" presetID="10" presetClass="entr" presetSubtype="0" fill="hold" nodeType="withEffect">
                                  <p:stCondLst>
                                    <p:cond delay="0"/>
                                  </p:stCondLst>
                                  <p:childTnLst>
                                    <p:set>
                                      <p:cBhvr>
                                        <p:cTn id="507" dur="1" fill="hold">
                                          <p:stCondLst>
                                            <p:cond delay="0"/>
                                          </p:stCondLst>
                                        </p:cTn>
                                        <p:tgtEl>
                                          <p:spTgt spid="9"/>
                                        </p:tgtEl>
                                        <p:attrNameLst>
                                          <p:attrName>style.visibility</p:attrName>
                                        </p:attrNameLst>
                                      </p:cBhvr>
                                      <p:to>
                                        <p:strVal val="visible"/>
                                      </p:to>
                                    </p:set>
                                    <p:animEffect transition="in" filter="fade">
                                      <p:cBhvr>
                                        <p:cTn id="508" dur="300"/>
                                        <p:tgtEl>
                                          <p:spTgt spid="9"/>
                                        </p:tgtEl>
                                      </p:cBhvr>
                                    </p:animEffect>
                                  </p:childTnLst>
                                </p:cTn>
                              </p:par>
                              <p:par>
                                <p:cTn id="509" presetID="10" presetClass="entr" presetSubtype="0" fill="hold" grpId="2" nodeType="withEffect">
                                  <p:stCondLst>
                                    <p:cond delay="0"/>
                                  </p:stCondLst>
                                  <p:childTnLst>
                                    <p:set>
                                      <p:cBhvr>
                                        <p:cTn id="510" dur="1" fill="hold">
                                          <p:stCondLst>
                                            <p:cond delay="0"/>
                                          </p:stCondLst>
                                        </p:cTn>
                                        <p:tgtEl>
                                          <p:spTgt spid="10"/>
                                        </p:tgtEl>
                                        <p:attrNameLst>
                                          <p:attrName>style.visibility</p:attrName>
                                        </p:attrNameLst>
                                      </p:cBhvr>
                                      <p:to>
                                        <p:strVal val="visible"/>
                                      </p:to>
                                    </p:set>
                                    <p:animEffect transition="in" filter="fade">
                                      <p:cBhvr>
                                        <p:cTn id="511" dur="300"/>
                                        <p:tgtEl>
                                          <p:spTgt spid="10"/>
                                        </p:tgtEl>
                                      </p:cBhvr>
                                    </p:animEffect>
                                  </p:childTnLst>
                                </p:cTn>
                              </p:par>
                              <p:par>
                                <p:cTn id="512" presetID="10" presetClass="entr" presetSubtype="0" fill="hold" nodeType="withEffect">
                                  <p:stCondLst>
                                    <p:cond delay="0"/>
                                  </p:stCondLst>
                                  <p:childTnLst>
                                    <p:set>
                                      <p:cBhvr>
                                        <p:cTn id="513" dur="1" fill="hold">
                                          <p:stCondLst>
                                            <p:cond delay="0"/>
                                          </p:stCondLst>
                                        </p:cTn>
                                        <p:tgtEl>
                                          <p:spTgt spid="11"/>
                                        </p:tgtEl>
                                        <p:attrNameLst>
                                          <p:attrName>style.visibility</p:attrName>
                                        </p:attrNameLst>
                                      </p:cBhvr>
                                      <p:to>
                                        <p:strVal val="visible"/>
                                      </p:to>
                                    </p:set>
                                    <p:animEffect transition="in" filter="fade">
                                      <p:cBhvr>
                                        <p:cTn id="514" dur="300"/>
                                        <p:tgtEl>
                                          <p:spTgt spid="11"/>
                                        </p:tgtEl>
                                      </p:cBhvr>
                                    </p:animEffect>
                                  </p:childTnLst>
                                </p:cTn>
                              </p:par>
                              <p:par>
                                <p:cTn id="515" presetID="10" presetClass="entr" presetSubtype="0" fill="hold" grpId="2" nodeType="withEffect">
                                  <p:stCondLst>
                                    <p:cond delay="0"/>
                                  </p:stCondLst>
                                  <p:childTnLst>
                                    <p:set>
                                      <p:cBhvr>
                                        <p:cTn id="516" dur="1" fill="hold">
                                          <p:stCondLst>
                                            <p:cond delay="0"/>
                                          </p:stCondLst>
                                        </p:cTn>
                                        <p:tgtEl>
                                          <p:spTgt spid="12"/>
                                        </p:tgtEl>
                                        <p:attrNameLst>
                                          <p:attrName>style.visibility</p:attrName>
                                        </p:attrNameLst>
                                      </p:cBhvr>
                                      <p:to>
                                        <p:strVal val="visible"/>
                                      </p:to>
                                    </p:set>
                                    <p:animEffect transition="in" filter="fade">
                                      <p:cBhvr>
                                        <p:cTn id="517" dur="300"/>
                                        <p:tgtEl>
                                          <p:spTgt spid="12"/>
                                        </p:tgtEl>
                                      </p:cBhvr>
                                    </p:animEffect>
                                  </p:childTnLst>
                                </p:cTn>
                              </p:par>
                              <p:par>
                                <p:cTn id="518" presetID="10" presetClass="entr" presetSubtype="0" fill="hold" nodeType="withEffect">
                                  <p:stCondLst>
                                    <p:cond delay="0"/>
                                  </p:stCondLst>
                                  <p:childTnLst>
                                    <p:set>
                                      <p:cBhvr>
                                        <p:cTn id="519" dur="1" fill="hold">
                                          <p:stCondLst>
                                            <p:cond delay="0"/>
                                          </p:stCondLst>
                                        </p:cTn>
                                        <p:tgtEl>
                                          <p:spTgt spid="13"/>
                                        </p:tgtEl>
                                        <p:attrNameLst>
                                          <p:attrName>style.visibility</p:attrName>
                                        </p:attrNameLst>
                                      </p:cBhvr>
                                      <p:to>
                                        <p:strVal val="visible"/>
                                      </p:to>
                                    </p:set>
                                    <p:animEffect transition="in" filter="fade">
                                      <p:cBhvr>
                                        <p:cTn id="520" dur="300"/>
                                        <p:tgtEl>
                                          <p:spTgt spid="13"/>
                                        </p:tgtEl>
                                      </p:cBhvr>
                                    </p:animEffect>
                                  </p:childTnLst>
                                </p:cTn>
                              </p:par>
                              <p:par>
                                <p:cTn id="521" presetID="10" presetClass="entr" presetSubtype="0" fill="hold" grpId="2" nodeType="withEffect">
                                  <p:stCondLst>
                                    <p:cond delay="0"/>
                                  </p:stCondLst>
                                  <p:childTnLst>
                                    <p:set>
                                      <p:cBhvr>
                                        <p:cTn id="522" dur="1" fill="hold">
                                          <p:stCondLst>
                                            <p:cond delay="0"/>
                                          </p:stCondLst>
                                        </p:cTn>
                                        <p:tgtEl>
                                          <p:spTgt spid="14"/>
                                        </p:tgtEl>
                                        <p:attrNameLst>
                                          <p:attrName>style.visibility</p:attrName>
                                        </p:attrNameLst>
                                      </p:cBhvr>
                                      <p:to>
                                        <p:strVal val="visible"/>
                                      </p:to>
                                    </p:set>
                                    <p:animEffect transition="in" filter="fade">
                                      <p:cBhvr>
                                        <p:cTn id="523" dur="300"/>
                                        <p:tgtEl>
                                          <p:spTgt spid="14"/>
                                        </p:tgtEl>
                                      </p:cBhvr>
                                    </p:animEffect>
                                  </p:childTnLst>
                                </p:cTn>
                              </p:par>
                              <p:par>
                                <p:cTn id="524" presetID="10" presetClass="entr" presetSubtype="0" fill="hold" nodeType="withEffect">
                                  <p:stCondLst>
                                    <p:cond delay="0"/>
                                  </p:stCondLst>
                                  <p:childTnLst>
                                    <p:set>
                                      <p:cBhvr>
                                        <p:cTn id="525" dur="1" fill="hold">
                                          <p:stCondLst>
                                            <p:cond delay="0"/>
                                          </p:stCondLst>
                                        </p:cTn>
                                        <p:tgtEl>
                                          <p:spTgt spid="15"/>
                                        </p:tgtEl>
                                        <p:attrNameLst>
                                          <p:attrName>style.visibility</p:attrName>
                                        </p:attrNameLst>
                                      </p:cBhvr>
                                      <p:to>
                                        <p:strVal val="visible"/>
                                      </p:to>
                                    </p:set>
                                    <p:animEffect transition="in" filter="fade">
                                      <p:cBhvr>
                                        <p:cTn id="526" dur="300"/>
                                        <p:tgtEl>
                                          <p:spTgt spid="15"/>
                                        </p:tgtEl>
                                      </p:cBhvr>
                                    </p:animEffect>
                                  </p:childTnLst>
                                </p:cTn>
                              </p:par>
                              <p:par>
                                <p:cTn id="527" presetID="10" presetClass="entr" presetSubtype="0" fill="hold" grpId="2" nodeType="withEffect">
                                  <p:stCondLst>
                                    <p:cond delay="0"/>
                                  </p:stCondLst>
                                  <p:childTnLst>
                                    <p:set>
                                      <p:cBhvr>
                                        <p:cTn id="528" dur="1" fill="hold">
                                          <p:stCondLst>
                                            <p:cond delay="0"/>
                                          </p:stCondLst>
                                        </p:cTn>
                                        <p:tgtEl>
                                          <p:spTgt spid="16"/>
                                        </p:tgtEl>
                                        <p:attrNameLst>
                                          <p:attrName>style.visibility</p:attrName>
                                        </p:attrNameLst>
                                      </p:cBhvr>
                                      <p:to>
                                        <p:strVal val="visible"/>
                                      </p:to>
                                    </p:set>
                                    <p:animEffect transition="in" filter="fade">
                                      <p:cBhvr>
                                        <p:cTn id="529" dur="300"/>
                                        <p:tgtEl>
                                          <p:spTgt spid="16"/>
                                        </p:tgtEl>
                                      </p:cBhvr>
                                    </p:animEffect>
                                  </p:childTnLst>
                                </p:cTn>
                              </p:par>
                              <p:par>
                                <p:cTn id="530" presetID="10" presetClass="entr" presetSubtype="0" fill="hold" nodeType="withEffect">
                                  <p:stCondLst>
                                    <p:cond delay="0"/>
                                  </p:stCondLst>
                                  <p:childTnLst>
                                    <p:set>
                                      <p:cBhvr>
                                        <p:cTn id="531" dur="1" fill="hold">
                                          <p:stCondLst>
                                            <p:cond delay="0"/>
                                          </p:stCondLst>
                                        </p:cTn>
                                        <p:tgtEl>
                                          <p:spTgt spid="17"/>
                                        </p:tgtEl>
                                        <p:attrNameLst>
                                          <p:attrName>style.visibility</p:attrName>
                                        </p:attrNameLst>
                                      </p:cBhvr>
                                      <p:to>
                                        <p:strVal val="visible"/>
                                      </p:to>
                                    </p:set>
                                    <p:animEffect transition="in" filter="fade">
                                      <p:cBhvr>
                                        <p:cTn id="532" dur="300"/>
                                        <p:tgtEl>
                                          <p:spTgt spid="17"/>
                                        </p:tgtEl>
                                      </p:cBhvr>
                                    </p:animEffect>
                                  </p:childTnLst>
                                </p:cTn>
                              </p:par>
                              <p:par>
                                <p:cTn id="533" presetID="10" presetClass="entr" presetSubtype="0" fill="hold" grpId="2" nodeType="withEffect">
                                  <p:stCondLst>
                                    <p:cond delay="0"/>
                                  </p:stCondLst>
                                  <p:childTnLst>
                                    <p:set>
                                      <p:cBhvr>
                                        <p:cTn id="534" dur="1" fill="hold">
                                          <p:stCondLst>
                                            <p:cond delay="0"/>
                                          </p:stCondLst>
                                        </p:cTn>
                                        <p:tgtEl>
                                          <p:spTgt spid="18"/>
                                        </p:tgtEl>
                                        <p:attrNameLst>
                                          <p:attrName>style.visibility</p:attrName>
                                        </p:attrNameLst>
                                      </p:cBhvr>
                                      <p:to>
                                        <p:strVal val="visible"/>
                                      </p:to>
                                    </p:set>
                                    <p:animEffect transition="in" filter="fade">
                                      <p:cBhvr>
                                        <p:cTn id="535" dur="300"/>
                                        <p:tgtEl>
                                          <p:spTgt spid="18"/>
                                        </p:tgtEl>
                                      </p:cBhvr>
                                    </p:animEffect>
                                  </p:childTnLst>
                                </p:cTn>
                              </p:par>
                              <p:par>
                                <p:cTn id="536" presetID="10" presetClass="entr" presetSubtype="0" fill="hold" nodeType="withEffect">
                                  <p:stCondLst>
                                    <p:cond delay="0"/>
                                  </p:stCondLst>
                                  <p:childTnLst>
                                    <p:set>
                                      <p:cBhvr>
                                        <p:cTn id="537" dur="1" fill="hold">
                                          <p:stCondLst>
                                            <p:cond delay="0"/>
                                          </p:stCondLst>
                                        </p:cTn>
                                        <p:tgtEl>
                                          <p:spTgt spid="19"/>
                                        </p:tgtEl>
                                        <p:attrNameLst>
                                          <p:attrName>style.visibility</p:attrName>
                                        </p:attrNameLst>
                                      </p:cBhvr>
                                      <p:to>
                                        <p:strVal val="visible"/>
                                      </p:to>
                                    </p:set>
                                    <p:animEffect transition="in" filter="fade">
                                      <p:cBhvr>
                                        <p:cTn id="538" dur="300"/>
                                        <p:tgtEl>
                                          <p:spTgt spid="19"/>
                                        </p:tgtEl>
                                      </p:cBhvr>
                                    </p:animEffect>
                                  </p:childTnLst>
                                </p:cTn>
                              </p:par>
                              <p:par>
                                <p:cTn id="539" presetID="10" presetClass="entr" presetSubtype="0" fill="hold" grpId="2" nodeType="withEffect">
                                  <p:stCondLst>
                                    <p:cond delay="0"/>
                                  </p:stCondLst>
                                  <p:childTnLst>
                                    <p:set>
                                      <p:cBhvr>
                                        <p:cTn id="540" dur="1" fill="hold">
                                          <p:stCondLst>
                                            <p:cond delay="0"/>
                                          </p:stCondLst>
                                        </p:cTn>
                                        <p:tgtEl>
                                          <p:spTgt spid="20"/>
                                        </p:tgtEl>
                                        <p:attrNameLst>
                                          <p:attrName>style.visibility</p:attrName>
                                        </p:attrNameLst>
                                      </p:cBhvr>
                                      <p:to>
                                        <p:strVal val="visible"/>
                                      </p:to>
                                    </p:set>
                                    <p:animEffect transition="in" filter="fade">
                                      <p:cBhvr>
                                        <p:cTn id="541" dur="300"/>
                                        <p:tgtEl>
                                          <p:spTgt spid="20"/>
                                        </p:tgtEl>
                                      </p:cBhvr>
                                    </p:animEffect>
                                  </p:childTnLst>
                                </p:cTn>
                              </p:par>
                              <p:par>
                                <p:cTn id="542" presetID="10" presetClass="entr" presetSubtype="0" fill="hold" nodeType="withEffect">
                                  <p:stCondLst>
                                    <p:cond delay="0"/>
                                  </p:stCondLst>
                                  <p:childTnLst>
                                    <p:set>
                                      <p:cBhvr>
                                        <p:cTn id="543" dur="1" fill="hold">
                                          <p:stCondLst>
                                            <p:cond delay="0"/>
                                          </p:stCondLst>
                                        </p:cTn>
                                        <p:tgtEl>
                                          <p:spTgt spid="21"/>
                                        </p:tgtEl>
                                        <p:attrNameLst>
                                          <p:attrName>style.visibility</p:attrName>
                                        </p:attrNameLst>
                                      </p:cBhvr>
                                      <p:to>
                                        <p:strVal val="visible"/>
                                      </p:to>
                                    </p:set>
                                    <p:animEffect transition="in" filter="fade">
                                      <p:cBhvr>
                                        <p:cTn id="544" dur="300"/>
                                        <p:tgtEl>
                                          <p:spTgt spid="21"/>
                                        </p:tgtEl>
                                      </p:cBhvr>
                                    </p:animEffect>
                                  </p:childTnLst>
                                </p:cTn>
                              </p:par>
                              <p:par>
                                <p:cTn id="545" presetID="10" presetClass="entr" presetSubtype="0" fill="hold" grpId="2" nodeType="withEffect">
                                  <p:stCondLst>
                                    <p:cond delay="0"/>
                                  </p:stCondLst>
                                  <p:childTnLst>
                                    <p:set>
                                      <p:cBhvr>
                                        <p:cTn id="546" dur="1" fill="hold">
                                          <p:stCondLst>
                                            <p:cond delay="0"/>
                                          </p:stCondLst>
                                        </p:cTn>
                                        <p:tgtEl>
                                          <p:spTgt spid="22"/>
                                        </p:tgtEl>
                                        <p:attrNameLst>
                                          <p:attrName>style.visibility</p:attrName>
                                        </p:attrNameLst>
                                      </p:cBhvr>
                                      <p:to>
                                        <p:strVal val="visible"/>
                                      </p:to>
                                    </p:set>
                                    <p:animEffect transition="in" filter="fade">
                                      <p:cBhvr>
                                        <p:cTn id="547" dur="300"/>
                                        <p:tgtEl>
                                          <p:spTgt spid="22"/>
                                        </p:tgtEl>
                                      </p:cBhvr>
                                    </p:animEffect>
                                  </p:childTnLst>
                                </p:cTn>
                              </p:par>
                              <p:par>
                                <p:cTn id="548" presetID="10" presetClass="entr" presetSubtype="0" fill="hold" nodeType="withEffect">
                                  <p:stCondLst>
                                    <p:cond delay="0"/>
                                  </p:stCondLst>
                                  <p:childTnLst>
                                    <p:set>
                                      <p:cBhvr>
                                        <p:cTn id="549" dur="1" fill="hold">
                                          <p:stCondLst>
                                            <p:cond delay="0"/>
                                          </p:stCondLst>
                                        </p:cTn>
                                        <p:tgtEl>
                                          <p:spTgt spid="23"/>
                                        </p:tgtEl>
                                        <p:attrNameLst>
                                          <p:attrName>style.visibility</p:attrName>
                                        </p:attrNameLst>
                                      </p:cBhvr>
                                      <p:to>
                                        <p:strVal val="visible"/>
                                      </p:to>
                                    </p:set>
                                    <p:animEffect transition="in" filter="fade">
                                      <p:cBhvr>
                                        <p:cTn id="550" dur="300"/>
                                        <p:tgtEl>
                                          <p:spTgt spid="23"/>
                                        </p:tgtEl>
                                      </p:cBhvr>
                                    </p:animEffect>
                                  </p:childTnLst>
                                </p:cTn>
                              </p:par>
                              <p:par>
                                <p:cTn id="551" presetID="10" presetClass="entr" presetSubtype="0" fill="hold" grpId="2" nodeType="withEffect">
                                  <p:stCondLst>
                                    <p:cond delay="0"/>
                                  </p:stCondLst>
                                  <p:childTnLst>
                                    <p:set>
                                      <p:cBhvr>
                                        <p:cTn id="552" dur="1" fill="hold">
                                          <p:stCondLst>
                                            <p:cond delay="0"/>
                                          </p:stCondLst>
                                        </p:cTn>
                                        <p:tgtEl>
                                          <p:spTgt spid="24"/>
                                        </p:tgtEl>
                                        <p:attrNameLst>
                                          <p:attrName>style.visibility</p:attrName>
                                        </p:attrNameLst>
                                      </p:cBhvr>
                                      <p:to>
                                        <p:strVal val="visible"/>
                                      </p:to>
                                    </p:set>
                                    <p:animEffect transition="in" filter="fade">
                                      <p:cBhvr>
                                        <p:cTn id="553" dur="300"/>
                                        <p:tgtEl>
                                          <p:spTgt spid="24"/>
                                        </p:tgtEl>
                                      </p:cBhvr>
                                    </p:animEffect>
                                  </p:childTnLst>
                                </p:cTn>
                              </p:par>
                              <p:par>
                                <p:cTn id="554" presetID="10" presetClass="entr" presetSubtype="0" fill="hold" nodeType="withEffect">
                                  <p:stCondLst>
                                    <p:cond delay="0"/>
                                  </p:stCondLst>
                                  <p:childTnLst>
                                    <p:set>
                                      <p:cBhvr>
                                        <p:cTn id="555" dur="1" fill="hold">
                                          <p:stCondLst>
                                            <p:cond delay="0"/>
                                          </p:stCondLst>
                                        </p:cTn>
                                        <p:tgtEl>
                                          <p:spTgt spid="25"/>
                                        </p:tgtEl>
                                        <p:attrNameLst>
                                          <p:attrName>style.visibility</p:attrName>
                                        </p:attrNameLst>
                                      </p:cBhvr>
                                      <p:to>
                                        <p:strVal val="visible"/>
                                      </p:to>
                                    </p:set>
                                    <p:animEffect transition="in" filter="fade">
                                      <p:cBhvr>
                                        <p:cTn id="556" dur="300"/>
                                        <p:tgtEl>
                                          <p:spTgt spid="25"/>
                                        </p:tgtEl>
                                      </p:cBhvr>
                                    </p:animEffect>
                                  </p:childTnLst>
                                </p:cTn>
                              </p:par>
                              <p:par>
                                <p:cTn id="557" presetID="10" presetClass="entr" presetSubtype="0" fill="hold" grpId="2" nodeType="withEffect">
                                  <p:stCondLst>
                                    <p:cond delay="0"/>
                                  </p:stCondLst>
                                  <p:childTnLst>
                                    <p:set>
                                      <p:cBhvr>
                                        <p:cTn id="558" dur="1" fill="hold">
                                          <p:stCondLst>
                                            <p:cond delay="0"/>
                                          </p:stCondLst>
                                        </p:cTn>
                                        <p:tgtEl>
                                          <p:spTgt spid="26"/>
                                        </p:tgtEl>
                                        <p:attrNameLst>
                                          <p:attrName>style.visibility</p:attrName>
                                        </p:attrNameLst>
                                      </p:cBhvr>
                                      <p:to>
                                        <p:strVal val="visible"/>
                                      </p:to>
                                    </p:set>
                                    <p:animEffect transition="in" filter="fade">
                                      <p:cBhvr>
                                        <p:cTn id="559" dur="300"/>
                                        <p:tgtEl>
                                          <p:spTgt spid="26"/>
                                        </p:tgtEl>
                                      </p:cBhvr>
                                    </p:animEffect>
                                  </p:childTnLst>
                                </p:cTn>
                              </p:par>
                              <p:par>
                                <p:cTn id="560" presetID="10" presetClass="entr" presetSubtype="0" fill="hold" nodeType="withEffect">
                                  <p:stCondLst>
                                    <p:cond delay="0"/>
                                  </p:stCondLst>
                                  <p:childTnLst>
                                    <p:set>
                                      <p:cBhvr>
                                        <p:cTn id="561" dur="1" fill="hold">
                                          <p:stCondLst>
                                            <p:cond delay="0"/>
                                          </p:stCondLst>
                                        </p:cTn>
                                        <p:tgtEl>
                                          <p:spTgt spid="27"/>
                                        </p:tgtEl>
                                        <p:attrNameLst>
                                          <p:attrName>style.visibility</p:attrName>
                                        </p:attrNameLst>
                                      </p:cBhvr>
                                      <p:to>
                                        <p:strVal val="visible"/>
                                      </p:to>
                                    </p:set>
                                    <p:animEffect transition="in" filter="fade">
                                      <p:cBhvr>
                                        <p:cTn id="562" dur="300"/>
                                        <p:tgtEl>
                                          <p:spTgt spid="27"/>
                                        </p:tgtEl>
                                      </p:cBhvr>
                                    </p:animEffect>
                                  </p:childTnLst>
                                </p:cTn>
                              </p:par>
                              <p:par>
                                <p:cTn id="563" presetID="10" presetClass="entr" presetSubtype="0" fill="hold" grpId="2" nodeType="withEffect">
                                  <p:stCondLst>
                                    <p:cond delay="0"/>
                                  </p:stCondLst>
                                  <p:childTnLst>
                                    <p:set>
                                      <p:cBhvr>
                                        <p:cTn id="564" dur="1" fill="hold">
                                          <p:stCondLst>
                                            <p:cond delay="0"/>
                                          </p:stCondLst>
                                        </p:cTn>
                                        <p:tgtEl>
                                          <p:spTgt spid="28"/>
                                        </p:tgtEl>
                                        <p:attrNameLst>
                                          <p:attrName>style.visibility</p:attrName>
                                        </p:attrNameLst>
                                      </p:cBhvr>
                                      <p:to>
                                        <p:strVal val="visible"/>
                                      </p:to>
                                    </p:set>
                                    <p:animEffect transition="in" filter="fade">
                                      <p:cBhvr>
                                        <p:cTn id="565" dur="300"/>
                                        <p:tgtEl>
                                          <p:spTgt spid="28"/>
                                        </p:tgtEl>
                                      </p:cBhvr>
                                    </p:animEffect>
                                  </p:childTnLst>
                                </p:cTn>
                              </p:par>
                              <p:par>
                                <p:cTn id="566" presetID="10" presetClass="entr" presetSubtype="0" fill="hold" nodeType="withEffect">
                                  <p:stCondLst>
                                    <p:cond delay="0"/>
                                  </p:stCondLst>
                                  <p:childTnLst>
                                    <p:set>
                                      <p:cBhvr>
                                        <p:cTn id="567" dur="1" fill="hold">
                                          <p:stCondLst>
                                            <p:cond delay="0"/>
                                          </p:stCondLst>
                                        </p:cTn>
                                        <p:tgtEl>
                                          <p:spTgt spid="29"/>
                                        </p:tgtEl>
                                        <p:attrNameLst>
                                          <p:attrName>style.visibility</p:attrName>
                                        </p:attrNameLst>
                                      </p:cBhvr>
                                      <p:to>
                                        <p:strVal val="visible"/>
                                      </p:to>
                                    </p:set>
                                    <p:animEffect transition="in" filter="fade">
                                      <p:cBhvr>
                                        <p:cTn id="568" dur="300"/>
                                        <p:tgtEl>
                                          <p:spTgt spid="29"/>
                                        </p:tgtEl>
                                      </p:cBhvr>
                                    </p:animEffect>
                                  </p:childTnLst>
                                </p:cTn>
                              </p:par>
                              <p:par>
                                <p:cTn id="569" presetID="10" presetClass="entr" presetSubtype="0" fill="hold" grpId="2" nodeType="withEffect">
                                  <p:stCondLst>
                                    <p:cond delay="0"/>
                                  </p:stCondLst>
                                  <p:childTnLst>
                                    <p:set>
                                      <p:cBhvr>
                                        <p:cTn id="570" dur="1" fill="hold">
                                          <p:stCondLst>
                                            <p:cond delay="0"/>
                                          </p:stCondLst>
                                        </p:cTn>
                                        <p:tgtEl>
                                          <p:spTgt spid="30"/>
                                        </p:tgtEl>
                                        <p:attrNameLst>
                                          <p:attrName>style.visibility</p:attrName>
                                        </p:attrNameLst>
                                      </p:cBhvr>
                                      <p:to>
                                        <p:strVal val="visible"/>
                                      </p:to>
                                    </p:set>
                                    <p:animEffect transition="in" filter="fade">
                                      <p:cBhvr>
                                        <p:cTn id="571" dur="300"/>
                                        <p:tgtEl>
                                          <p:spTgt spid="30"/>
                                        </p:tgtEl>
                                      </p:cBhvr>
                                    </p:animEffect>
                                  </p:childTnLst>
                                </p:cTn>
                              </p:par>
                              <p:par>
                                <p:cTn id="572" presetID="10" presetClass="entr" presetSubtype="0" fill="hold" nodeType="withEffect">
                                  <p:stCondLst>
                                    <p:cond delay="0"/>
                                  </p:stCondLst>
                                  <p:childTnLst>
                                    <p:set>
                                      <p:cBhvr>
                                        <p:cTn id="573" dur="1" fill="hold">
                                          <p:stCondLst>
                                            <p:cond delay="0"/>
                                          </p:stCondLst>
                                        </p:cTn>
                                        <p:tgtEl>
                                          <p:spTgt spid="31"/>
                                        </p:tgtEl>
                                        <p:attrNameLst>
                                          <p:attrName>style.visibility</p:attrName>
                                        </p:attrNameLst>
                                      </p:cBhvr>
                                      <p:to>
                                        <p:strVal val="visible"/>
                                      </p:to>
                                    </p:set>
                                    <p:animEffect transition="in" filter="fade">
                                      <p:cBhvr>
                                        <p:cTn id="574" dur="300"/>
                                        <p:tgtEl>
                                          <p:spTgt spid="31"/>
                                        </p:tgtEl>
                                      </p:cBhvr>
                                    </p:animEffect>
                                  </p:childTnLst>
                                </p:cTn>
                              </p:par>
                              <p:par>
                                <p:cTn id="575" presetID="10" presetClass="entr" presetSubtype="0" fill="hold" nodeType="withEffect">
                                  <p:stCondLst>
                                    <p:cond delay="0"/>
                                  </p:stCondLst>
                                  <p:childTnLst>
                                    <p:set>
                                      <p:cBhvr>
                                        <p:cTn id="576" dur="1" fill="hold">
                                          <p:stCondLst>
                                            <p:cond delay="0"/>
                                          </p:stCondLst>
                                        </p:cTn>
                                        <p:tgtEl>
                                          <p:spTgt spid="32"/>
                                        </p:tgtEl>
                                        <p:attrNameLst>
                                          <p:attrName>style.visibility</p:attrName>
                                        </p:attrNameLst>
                                      </p:cBhvr>
                                      <p:to>
                                        <p:strVal val="visible"/>
                                      </p:to>
                                    </p:set>
                                    <p:animEffect transition="in" filter="fade">
                                      <p:cBhvr>
                                        <p:cTn id="577" dur="300"/>
                                        <p:tgtEl>
                                          <p:spTgt spid="32"/>
                                        </p:tgtEl>
                                      </p:cBhvr>
                                    </p:animEffect>
                                  </p:childTnLst>
                                </p:cTn>
                              </p:par>
                              <p:par>
                                <p:cTn id="578" presetID="10" presetClass="entr" presetSubtype="0" fill="hold" grpId="2" nodeType="withEffect">
                                  <p:stCondLst>
                                    <p:cond delay="0"/>
                                  </p:stCondLst>
                                  <p:childTnLst>
                                    <p:set>
                                      <p:cBhvr>
                                        <p:cTn id="579" dur="1" fill="hold">
                                          <p:stCondLst>
                                            <p:cond delay="0"/>
                                          </p:stCondLst>
                                        </p:cTn>
                                        <p:tgtEl>
                                          <p:spTgt spid="33"/>
                                        </p:tgtEl>
                                        <p:attrNameLst>
                                          <p:attrName>style.visibility</p:attrName>
                                        </p:attrNameLst>
                                      </p:cBhvr>
                                      <p:to>
                                        <p:strVal val="visible"/>
                                      </p:to>
                                    </p:set>
                                    <p:animEffect transition="in" filter="fade">
                                      <p:cBhvr>
                                        <p:cTn id="580" dur="300"/>
                                        <p:tgtEl>
                                          <p:spTgt spid="33"/>
                                        </p:tgtEl>
                                      </p:cBhvr>
                                    </p:animEffect>
                                  </p:childTnLst>
                                </p:cTn>
                              </p:par>
                              <p:par>
                                <p:cTn id="581" presetID="10" presetClass="entr" presetSubtype="0" fill="hold" nodeType="withEffect">
                                  <p:stCondLst>
                                    <p:cond delay="0"/>
                                  </p:stCondLst>
                                  <p:childTnLst>
                                    <p:set>
                                      <p:cBhvr>
                                        <p:cTn id="582" dur="1" fill="hold">
                                          <p:stCondLst>
                                            <p:cond delay="0"/>
                                          </p:stCondLst>
                                        </p:cTn>
                                        <p:tgtEl>
                                          <p:spTgt spid="34"/>
                                        </p:tgtEl>
                                        <p:attrNameLst>
                                          <p:attrName>style.visibility</p:attrName>
                                        </p:attrNameLst>
                                      </p:cBhvr>
                                      <p:to>
                                        <p:strVal val="visible"/>
                                      </p:to>
                                    </p:set>
                                    <p:animEffect transition="in" filter="fade">
                                      <p:cBhvr>
                                        <p:cTn id="583" dur="300"/>
                                        <p:tgtEl>
                                          <p:spTgt spid="34"/>
                                        </p:tgtEl>
                                      </p:cBhvr>
                                    </p:animEffect>
                                  </p:childTnLst>
                                </p:cTn>
                              </p:par>
                              <p:par>
                                <p:cTn id="584" presetID="10" presetClass="entr" presetSubtype="0" fill="hold" grpId="2" nodeType="withEffect">
                                  <p:stCondLst>
                                    <p:cond delay="0"/>
                                  </p:stCondLst>
                                  <p:childTnLst>
                                    <p:set>
                                      <p:cBhvr>
                                        <p:cTn id="585" dur="1" fill="hold">
                                          <p:stCondLst>
                                            <p:cond delay="0"/>
                                          </p:stCondLst>
                                        </p:cTn>
                                        <p:tgtEl>
                                          <p:spTgt spid="35"/>
                                        </p:tgtEl>
                                        <p:attrNameLst>
                                          <p:attrName>style.visibility</p:attrName>
                                        </p:attrNameLst>
                                      </p:cBhvr>
                                      <p:to>
                                        <p:strVal val="visible"/>
                                      </p:to>
                                    </p:set>
                                    <p:animEffect transition="in" filter="fade">
                                      <p:cBhvr>
                                        <p:cTn id="586" dur="300"/>
                                        <p:tgtEl>
                                          <p:spTgt spid="35"/>
                                        </p:tgtEl>
                                      </p:cBhvr>
                                    </p:animEffect>
                                  </p:childTnLst>
                                </p:cTn>
                              </p:par>
                              <p:par>
                                <p:cTn id="587" presetID="10" presetClass="entr" presetSubtype="0" fill="hold" nodeType="withEffect">
                                  <p:stCondLst>
                                    <p:cond delay="0"/>
                                  </p:stCondLst>
                                  <p:childTnLst>
                                    <p:set>
                                      <p:cBhvr>
                                        <p:cTn id="588" dur="1" fill="hold">
                                          <p:stCondLst>
                                            <p:cond delay="0"/>
                                          </p:stCondLst>
                                        </p:cTn>
                                        <p:tgtEl>
                                          <p:spTgt spid="36"/>
                                        </p:tgtEl>
                                        <p:attrNameLst>
                                          <p:attrName>style.visibility</p:attrName>
                                        </p:attrNameLst>
                                      </p:cBhvr>
                                      <p:to>
                                        <p:strVal val="visible"/>
                                      </p:to>
                                    </p:set>
                                    <p:animEffect transition="in" filter="fade">
                                      <p:cBhvr>
                                        <p:cTn id="589" dur="300"/>
                                        <p:tgtEl>
                                          <p:spTgt spid="36"/>
                                        </p:tgtEl>
                                      </p:cBhvr>
                                    </p:animEffect>
                                  </p:childTnLst>
                                </p:cTn>
                              </p:par>
                              <p:par>
                                <p:cTn id="590" presetID="10" presetClass="entr" presetSubtype="0" fill="hold" grpId="2" nodeType="withEffect">
                                  <p:stCondLst>
                                    <p:cond delay="0"/>
                                  </p:stCondLst>
                                  <p:childTnLst>
                                    <p:set>
                                      <p:cBhvr>
                                        <p:cTn id="591" dur="1" fill="hold">
                                          <p:stCondLst>
                                            <p:cond delay="0"/>
                                          </p:stCondLst>
                                        </p:cTn>
                                        <p:tgtEl>
                                          <p:spTgt spid="37"/>
                                        </p:tgtEl>
                                        <p:attrNameLst>
                                          <p:attrName>style.visibility</p:attrName>
                                        </p:attrNameLst>
                                      </p:cBhvr>
                                      <p:to>
                                        <p:strVal val="visible"/>
                                      </p:to>
                                    </p:set>
                                    <p:animEffect transition="in" filter="fade">
                                      <p:cBhvr>
                                        <p:cTn id="592" dur="300"/>
                                        <p:tgtEl>
                                          <p:spTgt spid="37"/>
                                        </p:tgtEl>
                                      </p:cBhvr>
                                    </p:animEffect>
                                  </p:childTnLst>
                                </p:cTn>
                              </p:par>
                              <p:par>
                                <p:cTn id="593" presetID="10" presetClass="entr" presetSubtype="0" fill="hold" nodeType="withEffect">
                                  <p:stCondLst>
                                    <p:cond delay="0"/>
                                  </p:stCondLst>
                                  <p:childTnLst>
                                    <p:set>
                                      <p:cBhvr>
                                        <p:cTn id="594" dur="1" fill="hold">
                                          <p:stCondLst>
                                            <p:cond delay="0"/>
                                          </p:stCondLst>
                                        </p:cTn>
                                        <p:tgtEl>
                                          <p:spTgt spid="38"/>
                                        </p:tgtEl>
                                        <p:attrNameLst>
                                          <p:attrName>style.visibility</p:attrName>
                                        </p:attrNameLst>
                                      </p:cBhvr>
                                      <p:to>
                                        <p:strVal val="visible"/>
                                      </p:to>
                                    </p:set>
                                    <p:animEffect transition="in" filter="fade">
                                      <p:cBhvr>
                                        <p:cTn id="595" dur="300"/>
                                        <p:tgtEl>
                                          <p:spTgt spid="38"/>
                                        </p:tgtEl>
                                      </p:cBhvr>
                                    </p:animEffect>
                                  </p:childTnLst>
                                </p:cTn>
                              </p:par>
                              <p:par>
                                <p:cTn id="596" presetID="10" presetClass="entr" presetSubtype="0" fill="hold" grpId="2" nodeType="withEffect">
                                  <p:stCondLst>
                                    <p:cond delay="0"/>
                                  </p:stCondLst>
                                  <p:childTnLst>
                                    <p:set>
                                      <p:cBhvr>
                                        <p:cTn id="597" dur="1" fill="hold">
                                          <p:stCondLst>
                                            <p:cond delay="0"/>
                                          </p:stCondLst>
                                        </p:cTn>
                                        <p:tgtEl>
                                          <p:spTgt spid="39"/>
                                        </p:tgtEl>
                                        <p:attrNameLst>
                                          <p:attrName>style.visibility</p:attrName>
                                        </p:attrNameLst>
                                      </p:cBhvr>
                                      <p:to>
                                        <p:strVal val="visible"/>
                                      </p:to>
                                    </p:set>
                                    <p:animEffect transition="in" filter="fade">
                                      <p:cBhvr>
                                        <p:cTn id="598" dur="300"/>
                                        <p:tgtEl>
                                          <p:spTgt spid="39"/>
                                        </p:tgtEl>
                                      </p:cBhvr>
                                    </p:animEffect>
                                  </p:childTnLst>
                                </p:cTn>
                              </p:par>
                              <p:par>
                                <p:cTn id="599" presetID="10" presetClass="entr" presetSubtype="0" fill="hold" nodeType="withEffect">
                                  <p:stCondLst>
                                    <p:cond delay="0"/>
                                  </p:stCondLst>
                                  <p:childTnLst>
                                    <p:set>
                                      <p:cBhvr>
                                        <p:cTn id="600" dur="1" fill="hold">
                                          <p:stCondLst>
                                            <p:cond delay="0"/>
                                          </p:stCondLst>
                                        </p:cTn>
                                        <p:tgtEl>
                                          <p:spTgt spid="40"/>
                                        </p:tgtEl>
                                        <p:attrNameLst>
                                          <p:attrName>style.visibility</p:attrName>
                                        </p:attrNameLst>
                                      </p:cBhvr>
                                      <p:to>
                                        <p:strVal val="visible"/>
                                      </p:to>
                                    </p:set>
                                    <p:animEffect transition="in" filter="fade">
                                      <p:cBhvr>
                                        <p:cTn id="601" dur="300"/>
                                        <p:tgtEl>
                                          <p:spTgt spid="40"/>
                                        </p:tgtEl>
                                      </p:cBhvr>
                                    </p:animEffect>
                                  </p:childTnLst>
                                </p:cTn>
                              </p:par>
                              <p:par>
                                <p:cTn id="602" presetID="10" presetClass="entr" presetSubtype="0" fill="hold" nodeType="withEffect">
                                  <p:stCondLst>
                                    <p:cond delay="0"/>
                                  </p:stCondLst>
                                  <p:childTnLst>
                                    <p:set>
                                      <p:cBhvr>
                                        <p:cTn id="603" dur="1" fill="hold">
                                          <p:stCondLst>
                                            <p:cond delay="0"/>
                                          </p:stCondLst>
                                        </p:cTn>
                                        <p:tgtEl>
                                          <p:spTgt spid="41"/>
                                        </p:tgtEl>
                                        <p:attrNameLst>
                                          <p:attrName>style.visibility</p:attrName>
                                        </p:attrNameLst>
                                      </p:cBhvr>
                                      <p:to>
                                        <p:strVal val="visible"/>
                                      </p:to>
                                    </p:set>
                                    <p:animEffect transition="in" filter="fade">
                                      <p:cBhvr>
                                        <p:cTn id="604" dur="300"/>
                                        <p:tgtEl>
                                          <p:spTgt spid="41"/>
                                        </p:tgtEl>
                                      </p:cBhvr>
                                    </p:animEffect>
                                  </p:childTnLst>
                                </p:cTn>
                              </p:par>
                              <p:par>
                                <p:cTn id="605" presetID="10" presetClass="entr" presetSubtype="0" fill="hold" grpId="2" nodeType="withEffect">
                                  <p:stCondLst>
                                    <p:cond delay="0"/>
                                  </p:stCondLst>
                                  <p:childTnLst>
                                    <p:set>
                                      <p:cBhvr>
                                        <p:cTn id="606" dur="1" fill="hold">
                                          <p:stCondLst>
                                            <p:cond delay="0"/>
                                          </p:stCondLst>
                                        </p:cTn>
                                        <p:tgtEl>
                                          <p:spTgt spid="42"/>
                                        </p:tgtEl>
                                        <p:attrNameLst>
                                          <p:attrName>style.visibility</p:attrName>
                                        </p:attrNameLst>
                                      </p:cBhvr>
                                      <p:to>
                                        <p:strVal val="visible"/>
                                      </p:to>
                                    </p:set>
                                    <p:animEffect transition="in" filter="fade">
                                      <p:cBhvr>
                                        <p:cTn id="607" dur="300"/>
                                        <p:tgtEl>
                                          <p:spTgt spid="42"/>
                                        </p:tgtEl>
                                      </p:cBhvr>
                                    </p:animEffect>
                                  </p:childTnLst>
                                </p:cTn>
                              </p:par>
                              <p:par>
                                <p:cTn id="608" presetID="10" presetClass="entr" presetSubtype="0" fill="hold" nodeType="withEffect">
                                  <p:stCondLst>
                                    <p:cond delay="0"/>
                                  </p:stCondLst>
                                  <p:childTnLst>
                                    <p:set>
                                      <p:cBhvr>
                                        <p:cTn id="609" dur="1" fill="hold">
                                          <p:stCondLst>
                                            <p:cond delay="0"/>
                                          </p:stCondLst>
                                        </p:cTn>
                                        <p:tgtEl>
                                          <p:spTgt spid="43"/>
                                        </p:tgtEl>
                                        <p:attrNameLst>
                                          <p:attrName>style.visibility</p:attrName>
                                        </p:attrNameLst>
                                      </p:cBhvr>
                                      <p:to>
                                        <p:strVal val="visible"/>
                                      </p:to>
                                    </p:set>
                                    <p:animEffect transition="in" filter="fade">
                                      <p:cBhvr>
                                        <p:cTn id="610" dur="300"/>
                                        <p:tgtEl>
                                          <p:spTgt spid="43"/>
                                        </p:tgtEl>
                                      </p:cBhvr>
                                    </p:animEffect>
                                  </p:childTnLst>
                                </p:cTn>
                              </p:par>
                              <p:par>
                                <p:cTn id="611" presetID="10" presetClass="entr" presetSubtype="0" fill="hold" grpId="2" nodeType="withEffect">
                                  <p:stCondLst>
                                    <p:cond delay="0"/>
                                  </p:stCondLst>
                                  <p:childTnLst>
                                    <p:set>
                                      <p:cBhvr>
                                        <p:cTn id="612" dur="1" fill="hold">
                                          <p:stCondLst>
                                            <p:cond delay="0"/>
                                          </p:stCondLst>
                                        </p:cTn>
                                        <p:tgtEl>
                                          <p:spTgt spid="44"/>
                                        </p:tgtEl>
                                        <p:attrNameLst>
                                          <p:attrName>style.visibility</p:attrName>
                                        </p:attrNameLst>
                                      </p:cBhvr>
                                      <p:to>
                                        <p:strVal val="visible"/>
                                      </p:to>
                                    </p:set>
                                    <p:animEffect transition="in" filter="fade">
                                      <p:cBhvr>
                                        <p:cTn id="613" dur="300"/>
                                        <p:tgtEl>
                                          <p:spTgt spid="44"/>
                                        </p:tgtEl>
                                      </p:cBhvr>
                                    </p:animEffect>
                                  </p:childTnLst>
                                </p:cTn>
                              </p:par>
                              <p:par>
                                <p:cTn id="614" presetID="10" presetClass="entr" presetSubtype="0" fill="hold" nodeType="withEffect">
                                  <p:stCondLst>
                                    <p:cond delay="0"/>
                                  </p:stCondLst>
                                  <p:childTnLst>
                                    <p:set>
                                      <p:cBhvr>
                                        <p:cTn id="615" dur="1" fill="hold">
                                          <p:stCondLst>
                                            <p:cond delay="0"/>
                                          </p:stCondLst>
                                        </p:cTn>
                                        <p:tgtEl>
                                          <p:spTgt spid="45"/>
                                        </p:tgtEl>
                                        <p:attrNameLst>
                                          <p:attrName>style.visibility</p:attrName>
                                        </p:attrNameLst>
                                      </p:cBhvr>
                                      <p:to>
                                        <p:strVal val="visible"/>
                                      </p:to>
                                    </p:set>
                                    <p:animEffect transition="in" filter="fade">
                                      <p:cBhvr>
                                        <p:cTn id="616" dur="300"/>
                                        <p:tgtEl>
                                          <p:spTgt spid="45"/>
                                        </p:tgtEl>
                                      </p:cBhvr>
                                    </p:animEffect>
                                  </p:childTnLst>
                                </p:cTn>
                              </p:par>
                              <p:par>
                                <p:cTn id="617" presetID="10" presetClass="entr" presetSubtype="0" fill="hold" grpId="2" nodeType="withEffect">
                                  <p:stCondLst>
                                    <p:cond delay="0"/>
                                  </p:stCondLst>
                                  <p:childTnLst>
                                    <p:set>
                                      <p:cBhvr>
                                        <p:cTn id="618" dur="1" fill="hold">
                                          <p:stCondLst>
                                            <p:cond delay="0"/>
                                          </p:stCondLst>
                                        </p:cTn>
                                        <p:tgtEl>
                                          <p:spTgt spid="46"/>
                                        </p:tgtEl>
                                        <p:attrNameLst>
                                          <p:attrName>style.visibility</p:attrName>
                                        </p:attrNameLst>
                                      </p:cBhvr>
                                      <p:to>
                                        <p:strVal val="visible"/>
                                      </p:to>
                                    </p:set>
                                    <p:animEffect transition="in" filter="fade">
                                      <p:cBhvr>
                                        <p:cTn id="619" dur="300"/>
                                        <p:tgtEl>
                                          <p:spTgt spid="46"/>
                                        </p:tgtEl>
                                      </p:cBhvr>
                                    </p:animEffect>
                                  </p:childTnLst>
                                </p:cTn>
                              </p:par>
                              <p:par>
                                <p:cTn id="620" presetID="10" presetClass="entr" presetSubtype="0" fill="hold" nodeType="withEffect">
                                  <p:stCondLst>
                                    <p:cond delay="0"/>
                                  </p:stCondLst>
                                  <p:childTnLst>
                                    <p:set>
                                      <p:cBhvr>
                                        <p:cTn id="621" dur="1" fill="hold">
                                          <p:stCondLst>
                                            <p:cond delay="0"/>
                                          </p:stCondLst>
                                        </p:cTn>
                                        <p:tgtEl>
                                          <p:spTgt spid="47"/>
                                        </p:tgtEl>
                                        <p:attrNameLst>
                                          <p:attrName>style.visibility</p:attrName>
                                        </p:attrNameLst>
                                      </p:cBhvr>
                                      <p:to>
                                        <p:strVal val="visible"/>
                                      </p:to>
                                    </p:set>
                                    <p:animEffect transition="in" filter="fade">
                                      <p:cBhvr>
                                        <p:cTn id="622" dur="300"/>
                                        <p:tgtEl>
                                          <p:spTgt spid="47"/>
                                        </p:tgtEl>
                                      </p:cBhvr>
                                    </p:animEffect>
                                  </p:childTnLst>
                                </p:cTn>
                              </p:par>
                              <p:par>
                                <p:cTn id="623" presetID="10" presetClass="entr" presetSubtype="0" fill="hold" grpId="2" nodeType="withEffect">
                                  <p:stCondLst>
                                    <p:cond delay="0"/>
                                  </p:stCondLst>
                                  <p:childTnLst>
                                    <p:set>
                                      <p:cBhvr>
                                        <p:cTn id="624" dur="1" fill="hold">
                                          <p:stCondLst>
                                            <p:cond delay="0"/>
                                          </p:stCondLst>
                                        </p:cTn>
                                        <p:tgtEl>
                                          <p:spTgt spid="48"/>
                                        </p:tgtEl>
                                        <p:attrNameLst>
                                          <p:attrName>style.visibility</p:attrName>
                                        </p:attrNameLst>
                                      </p:cBhvr>
                                      <p:to>
                                        <p:strVal val="visible"/>
                                      </p:to>
                                    </p:set>
                                    <p:animEffect transition="in" filter="fade">
                                      <p:cBhvr>
                                        <p:cTn id="625" dur="300"/>
                                        <p:tgtEl>
                                          <p:spTgt spid="48"/>
                                        </p:tgtEl>
                                      </p:cBhvr>
                                    </p:animEffect>
                                  </p:childTnLst>
                                </p:cTn>
                              </p:par>
                              <p:par>
                                <p:cTn id="626" presetID="10" presetClass="entr" presetSubtype="0" fill="hold" nodeType="withEffect">
                                  <p:stCondLst>
                                    <p:cond delay="0"/>
                                  </p:stCondLst>
                                  <p:childTnLst>
                                    <p:set>
                                      <p:cBhvr>
                                        <p:cTn id="627" dur="1" fill="hold">
                                          <p:stCondLst>
                                            <p:cond delay="0"/>
                                          </p:stCondLst>
                                        </p:cTn>
                                        <p:tgtEl>
                                          <p:spTgt spid="49"/>
                                        </p:tgtEl>
                                        <p:attrNameLst>
                                          <p:attrName>style.visibility</p:attrName>
                                        </p:attrNameLst>
                                      </p:cBhvr>
                                      <p:to>
                                        <p:strVal val="visible"/>
                                      </p:to>
                                    </p:set>
                                    <p:animEffect transition="in" filter="fade">
                                      <p:cBhvr>
                                        <p:cTn id="628" dur="300"/>
                                        <p:tgtEl>
                                          <p:spTgt spid="49"/>
                                        </p:tgtEl>
                                      </p:cBhvr>
                                    </p:animEffect>
                                  </p:childTnLst>
                                </p:cTn>
                              </p:par>
                              <p:par>
                                <p:cTn id="629" presetID="10" presetClass="entr" presetSubtype="0" fill="hold" nodeType="withEffect">
                                  <p:stCondLst>
                                    <p:cond delay="0"/>
                                  </p:stCondLst>
                                  <p:childTnLst>
                                    <p:set>
                                      <p:cBhvr>
                                        <p:cTn id="630" dur="1" fill="hold">
                                          <p:stCondLst>
                                            <p:cond delay="0"/>
                                          </p:stCondLst>
                                        </p:cTn>
                                        <p:tgtEl>
                                          <p:spTgt spid="56"/>
                                        </p:tgtEl>
                                        <p:attrNameLst>
                                          <p:attrName>style.visibility</p:attrName>
                                        </p:attrNameLst>
                                      </p:cBhvr>
                                      <p:to>
                                        <p:strVal val="visible"/>
                                      </p:to>
                                    </p:set>
                                    <p:animEffect transition="in" filter="fade">
                                      <p:cBhvr>
                                        <p:cTn id="631" dur="300"/>
                                        <p:tgtEl>
                                          <p:spTgt spid="56"/>
                                        </p:tgtEl>
                                      </p:cBhvr>
                                    </p:animEffect>
                                  </p:childTnLst>
                                </p:cTn>
                              </p:par>
                              <p:par>
                                <p:cTn id="632" presetID="10" presetClass="entr" presetSubtype="0" fill="hold" grpId="2" nodeType="withEffect">
                                  <p:stCondLst>
                                    <p:cond delay="0"/>
                                  </p:stCondLst>
                                  <p:childTnLst>
                                    <p:set>
                                      <p:cBhvr>
                                        <p:cTn id="633" dur="1" fill="hold">
                                          <p:stCondLst>
                                            <p:cond delay="0"/>
                                          </p:stCondLst>
                                        </p:cTn>
                                        <p:tgtEl>
                                          <p:spTgt spid="57"/>
                                        </p:tgtEl>
                                        <p:attrNameLst>
                                          <p:attrName>style.visibility</p:attrName>
                                        </p:attrNameLst>
                                      </p:cBhvr>
                                      <p:to>
                                        <p:strVal val="visible"/>
                                      </p:to>
                                    </p:set>
                                    <p:animEffect transition="in" filter="fade">
                                      <p:cBhvr>
                                        <p:cTn id="634" dur="300"/>
                                        <p:tgtEl>
                                          <p:spTgt spid="57"/>
                                        </p:tgtEl>
                                      </p:cBhvr>
                                    </p:animEffect>
                                  </p:childTnLst>
                                </p:cTn>
                              </p:par>
                              <p:par>
                                <p:cTn id="635" presetID="10" presetClass="entr" presetSubtype="0" fill="hold" nodeType="withEffect">
                                  <p:stCondLst>
                                    <p:cond delay="0"/>
                                  </p:stCondLst>
                                  <p:childTnLst>
                                    <p:set>
                                      <p:cBhvr>
                                        <p:cTn id="636" dur="1" fill="hold">
                                          <p:stCondLst>
                                            <p:cond delay="0"/>
                                          </p:stCondLst>
                                        </p:cTn>
                                        <p:tgtEl>
                                          <p:spTgt spid="58"/>
                                        </p:tgtEl>
                                        <p:attrNameLst>
                                          <p:attrName>style.visibility</p:attrName>
                                        </p:attrNameLst>
                                      </p:cBhvr>
                                      <p:to>
                                        <p:strVal val="visible"/>
                                      </p:to>
                                    </p:set>
                                    <p:animEffect transition="in" filter="fade">
                                      <p:cBhvr>
                                        <p:cTn id="637" dur="300"/>
                                        <p:tgtEl>
                                          <p:spTgt spid="58"/>
                                        </p:tgtEl>
                                      </p:cBhvr>
                                    </p:animEffect>
                                  </p:childTnLst>
                                </p:cTn>
                              </p:par>
                              <p:par>
                                <p:cTn id="638" presetID="10" presetClass="entr" presetSubtype="0" fill="hold" grpId="2" nodeType="withEffect">
                                  <p:stCondLst>
                                    <p:cond delay="0"/>
                                  </p:stCondLst>
                                  <p:childTnLst>
                                    <p:set>
                                      <p:cBhvr>
                                        <p:cTn id="639" dur="1" fill="hold">
                                          <p:stCondLst>
                                            <p:cond delay="0"/>
                                          </p:stCondLst>
                                        </p:cTn>
                                        <p:tgtEl>
                                          <p:spTgt spid="59"/>
                                        </p:tgtEl>
                                        <p:attrNameLst>
                                          <p:attrName>style.visibility</p:attrName>
                                        </p:attrNameLst>
                                      </p:cBhvr>
                                      <p:to>
                                        <p:strVal val="visible"/>
                                      </p:to>
                                    </p:set>
                                    <p:animEffect transition="in" filter="fade">
                                      <p:cBhvr>
                                        <p:cTn id="640" dur="300"/>
                                        <p:tgtEl>
                                          <p:spTgt spid="59"/>
                                        </p:tgtEl>
                                      </p:cBhvr>
                                    </p:animEffect>
                                  </p:childTnLst>
                                </p:cTn>
                              </p:par>
                              <p:par>
                                <p:cTn id="641" presetID="10" presetClass="entr" presetSubtype="0" fill="hold" nodeType="withEffect">
                                  <p:stCondLst>
                                    <p:cond delay="0"/>
                                  </p:stCondLst>
                                  <p:childTnLst>
                                    <p:set>
                                      <p:cBhvr>
                                        <p:cTn id="642" dur="1" fill="hold">
                                          <p:stCondLst>
                                            <p:cond delay="0"/>
                                          </p:stCondLst>
                                        </p:cTn>
                                        <p:tgtEl>
                                          <p:spTgt spid="60"/>
                                        </p:tgtEl>
                                        <p:attrNameLst>
                                          <p:attrName>style.visibility</p:attrName>
                                        </p:attrNameLst>
                                      </p:cBhvr>
                                      <p:to>
                                        <p:strVal val="visible"/>
                                      </p:to>
                                    </p:set>
                                    <p:animEffect transition="in" filter="fade">
                                      <p:cBhvr>
                                        <p:cTn id="643" dur="300"/>
                                        <p:tgtEl>
                                          <p:spTgt spid="60"/>
                                        </p:tgtEl>
                                      </p:cBhvr>
                                    </p:animEffect>
                                  </p:childTnLst>
                                </p:cTn>
                              </p:par>
                              <p:par>
                                <p:cTn id="644" presetID="10" presetClass="entr" presetSubtype="0" fill="hold" grpId="2" nodeType="withEffect">
                                  <p:stCondLst>
                                    <p:cond delay="0"/>
                                  </p:stCondLst>
                                  <p:childTnLst>
                                    <p:set>
                                      <p:cBhvr>
                                        <p:cTn id="645" dur="1" fill="hold">
                                          <p:stCondLst>
                                            <p:cond delay="0"/>
                                          </p:stCondLst>
                                        </p:cTn>
                                        <p:tgtEl>
                                          <p:spTgt spid="61"/>
                                        </p:tgtEl>
                                        <p:attrNameLst>
                                          <p:attrName>style.visibility</p:attrName>
                                        </p:attrNameLst>
                                      </p:cBhvr>
                                      <p:to>
                                        <p:strVal val="visible"/>
                                      </p:to>
                                    </p:set>
                                    <p:animEffect transition="in" filter="fade">
                                      <p:cBhvr>
                                        <p:cTn id="646" dur="300"/>
                                        <p:tgtEl>
                                          <p:spTgt spid="61"/>
                                        </p:tgtEl>
                                      </p:cBhvr>
                                    </p:animEffect>
                                  </p:childTnLst>
                                </p:cTn>
                              </p:par>
                              <p:par>
                                <p:cTn id="647" presetID="10" presetClass="entr" presetSubtype="0" fill="hold" nodeType="withEffect">
                                  <p:stCondLst>
                                    <p:cond delay="0"/>
                                  </p:stCondLst>
                                  <p:childTnLst>
                                    <p:set>
                                      <p:cBhvr>
                                        <p:cTn id="648" dur="1" fill="hold">
                                          <p:stCondLst>
                                            <p:cond delay="0"/>
                                          </p:stCondLst>
                                        </p:cTn>
                                        <p:tgtEl>
                                          <p:spTgt spid="62"/>
                                        </p:tgtEl>
                                        <p:attrNameLst>
                                          <p:attrName>style.visibility</p:attrName>
                                        </p:attrNameLst>
                                      </p:cBhvr>
                                      <p:to>
                                        <p:strVal val="visible"/>
                                      </p:to>
                                    </p:set>
                                    <p:animEffect transition="in" filter="fade">
                                      <p:cBhvr>
                                        <p:cTn id="649" dur="300"/>
                                        <p:tgtEl>
                                          <p:spTgt spid="62"/>
                                        </p:tgtEl>
                                      </p:cBhvr>
                                    </p:animEffect>
                                  </p:childTnLst>
                                </p:cTn>
                              </p:par>
                              <p:par>
                                <p:cTn id="650" presetID="10" presetClass="entr" presetSubtype="0" fill="hold" grpId="2" nodeType="withEffect">
                                  <p:stCondLst>
                                    <p:cond delay="0"/>
                                  </p:stCondLst>
                                  <p:childTnLst>
                                    <p:set>
                                      <p:cBhvr>
                                        <p:cTn id="651" dur="1" fill="hold">
                                          <p:stCondLst>
                                            <p:cond delay="0"/>
                                          </p:stCondLst>
                                        </p:cTn>
                                        <p:tgtEl>
                                          <p:spTgt spid="63"/>
                                        </p:tgtEl>
                                        <p:attrNameLst>
                                          <p:attrName>style.visibility</p:attrName>
                                        </p:attrNameLst>
                                      </p:cBhvr>
                                      <p:to>
                                        <p:strVal val="visible"/>
                                      </p:to>
                                    </p:set>
                                    <p:animEffect transition="in" filter="fade">
                                      <p:cBhvr>
                                        <p:cTn id="652" dur="300"/>
                                        <p:tgtEl>
                                          <p:spTgt spid="63"/>
                                        </p:tgtEl>
                                      </p:cBhvr>
                                    </p:animEffect>
                                  </p:childTnLst>
                                </p:cTn>
                              </p:par>
                              <p:par>
                                <p:cTn id="653" presetID="10" presetClass="entr" presetSubtype="0" fill="hold" nodeType="withEffect">
                                  <p:stCondLst>
                                    <p:cond delay="0"/>
                                  </p:stCondLst>
                                  <p:childTnLst>
                                    <p:set>
                                      <p:cBhvr>
                                        <p:cTn id="654" dur="1" fill="hold">
                                          <p:stCondLst>
                                            <p:cond delay="0"/>
                                          </p:stCondLst>
                                        </p:cTn>
                                        <p:tgtEl>
                                          <p:spTgt spid="64"/>
                                        </p:tgtEl>
                                        <p:attrNameLst>
                                          <p:attrName>style.visibility</p:attrName>
                                        </p:attrNameLst>
                                      </p:cBhvr>
                                      <p:to>
                                        <p:strVal val="visible"/>
                                      </p:to>
                                    </p:set>
                                    <p:animEffect transition="in" filter="fade">
                                      <p:cBhvr>
                                        <p:cTn id="655" dur="300"/>
                                        <p:tgtEl>
                                          <p:spTgt spid="64"/>
                                        </p:tgtEl>
                                      </p:cBhvr>
                                    </p:animEffect>
                                  </p:childTnLst>
                                </p:cTn>
                              </p:par>
                              <p:par>
                                <p:cTn id="656" presetID="10" presetClass="entr" presetSubtype="0" fill="hold" nodeType="withEffect">
                                  <p:stCondLst>
                                    <p:cond delay="0"/>
                                  </p:stCondLst>
                                  <p:childTnLst>
                                    <p:set>
                                      <p:cBhvr>
                                        <p:cTn id="657" dur="1" fill="hold">
                                          <p:stCondLst>
                                            <p:cond delay="0"/>
                                          </p:stCondLst>
                                        </p:cTn>
                                        <p:tgtEl>
                                          <p:spTgt spid="71"/>
                                        </p:tgtEl>
                                        <p:attrNameLst>
                                          <p:attrName>style.visibility</p:attrName>
                                        </p:attrNameLst>
                                      </p:cBhvr>
                                      <p:to>
                                        <p:strVal val="visible"/>
                                      </p:to>
                                    </p:set>
                                    <p:animEffect transition="in" filter="fade">
                                      <p:cBhvr>
                                        <p:cTn id="658" dur="300"/>
                                        <p:tgtEl>
                                          <p:spTgt spid="71"/>
                                        </p:tgtEl>
                                      </p:cBhvr>
                                    </p:animEffect>
                                  </p:childTnLst>
                                </p:cTn>
                              </p:par>
                              <p:par>
                                <p:cTn id="659" presetID="10" presetClass="entr" presetSubtype="0" fill="hold" grpId="2" nodeType="withEffect">
                                  <p:stCondLst>
                                    <p:cond delay="0"/>
                                  </p:stCondLst>
                                  <p:childTnLst>
                                    <p:set>
                                      <p:cBhvr>
                                        <p:cTn id="660" dur="1" fill="hold">
                                          <p:stCondLst>
                                            <p:cond delay="0"/>
                                          </p:stCondLst>
                                        </p:cTn>
                                        <p:tgtEl>
                                          <p:spTgt spid="72"/>
                                        </p:tgtEl>
                                        <p:attrNameLst>
                                          <p:attrName>style.visibility</p:attrName>
                                        </p:attrNameLst>
                                      </p:cBhvr>
                                      <p:to>
                                        <p:strVal val="visible"/>
                                      </p:to>
                                    </p:set>
                                    <p:animEffect transition="in" filter="fade">
                                      <p:cBhvr>
                                        <p:cTn id="661" dur="300"/>
                                        <p:tgtEl>
                                          <p:spTgt spid="72"/>
                                        </p:tgtEl>
                                      </p:cBhvr>
                                    </p:animEffect>
                                  </p:childTnLst>
                                </p:cTn>
                              </p:par>
                              <p:par>
                                <p:cTn id="662" presetID="10" presetClass="entr" presetSubtype="0" fill="hold" nodeType="withEffect">
                                  <p:stCondLst>
                                    <p:cond delay="0"/>
                                  </p:stCondLst>
                                  <p:childTnLst>
                                    <p:set>
                                      <p:cBhvr>
                                        <p:cTn id="663" dur="1" fill="hold">
                                          <p:stCondLst>
                                            <p:cond delay="0"/>
                                          </p:stCondLst>
                                        </p:cTn>
                                        <p:tgtEl>
                                          <p:spTgt spid="73"/>
                                        </p:tgtEl>
                                        <p:attrNameLst>
                                          <p:attrName>style.visibility</p:attrName>
                                        </p:attrNameLst>
                                      </p:cBhvr>
                                      <p:to>
                                        <p:strVal val="visible"/>
                                      </p:to>
                                    </p:set>
                                    <p:animEffect transition="in" filter="fade">
                                      <p:cBhvr>
                                        <p:cTn id="664" dur="300"/>
                                        <p:tgtEl>
                                          <p:spTgt spid="73"/>
                                        </p:tgtEl>
                                      </p:cBhvr>
                                    </p:animEffect>
                                  </p:childTnLst>
                                </p:cTn>
                              </p:par>
                              <p:par>
                                <p:cTn id="665" presetID="10" presetClass="entr" presetSubtype="0" fill="hold" grpId="2" nodeType="withEffect">
                                  <p:stCondLst>
                                    <p:cond delay="0"/>
                                  </p:stCondLst>
                                  <p:childTnLst>
                                    <p:set>
                                      <p:cBhvr>
                                        <p:cTn id="666" dur="1" fill="hold">
                                          <p:stCondLst>
                                            <p:cond delay="0"/>
                                          </p:stCondLst>
                                        </p:cTn>
                                        <p:tgtEl>
                                          <p:spTgt spid="74"/>
                                        </p:tgtEl>
                                        <p:attrNameLst>
                                          <p:attrName>style.visibility</p:attrName>
                                        </p:attrNameLst>
                                      </p:cBhvr>
                                      <p:to>
                                        <p:strVal val="visible"/>
                                      </p:to>
                                    </p:set>
                                    <p:animEffect transition="in" filter="fade">
                                      <p:cBhvr>
                                        <p:cTn id="667" dur="300"/>
                                        <p:tgtEl>
                                          <p:spTgt spid="74"/>
                                        </p:tgtEl>
                                      </p:cBhvr>
                                    </p:animEffect>
                                  </p:childTnLst>
                                </p:cTn>
                              </p:par>
                              <p:par>
                                <p:cTn id="668" presetID="10" presetClass="entr" presetSubtype="0" fill="hold" nodeType="withEffect">
                                  <p:stCondLst>
                                    <p:cond delay="0"/>
                                  </p:stCondLst>
                                  <p:childTnLst>
                                    <p:set>
                                      <p:cBhvr>
                                        <p:cTn id="669" dur="1" fill="hold">
                                          <p:stCondLst>
                                            <p:cond delay="0"/>
                                          </p:stCondLst>
                                        </p:cTn>
                                        <p:tgtEl>
                                          <p:spTgt spid="75"/>
                                        </p:tgtEl>
                                        <p:attrNameLst>
                                          <p:attrName>style.visibility</p:attrName>
                                        </p:attrNameLst>
                                      </p:cBhvr>
                                      <p:to>
                                        <p:strVal val="visible"/>
                                      </p:to>
                                    </p:set>
                                    <p:animEffect transition="in" filter="fade">
                                      <p:cBhvr>
                                        <p:cTn id="670" dur="300"/>
                                        <p:tgtEl>
                                          <p:spTgt spid="75"/>
                                        </p:tgtEl>
                                      </p:cBhvr>
                                    </p:animEffect>
                                  </p:childTnLst>
                                </p:cTn>
                              </p:par>
                              <p:par>
                                <p:cTn id="671" presetID="10" presetClass="entr" presetSubtype="0" fill="hold" nodeType="withEffect">
                                  <p:stCondLst>
                                    <p:cond delay="0"/>
                                  </p:stCondLst>
                                  <p:childTnLst>
                                    <p:set>
                                      <p:cBhvr>
                                        <p:cTn id="672" dur="1" fill="hold">
                                          <p:stCondLst>
                                            <p:cond delay="0"/>
                                          </p:stCondLst>
                                        </p:cTn>
                                        <p:tgtEl>
                                          <p:spTgt spid="76"/>
                                        </p:tgtEl>
                                        <p:attrNameLst>
                                          <p:attrName>style.visibility</p:attrName>
                                        </p:attrNameLst>
                                      </p:cBhvr>
                                      <p:to>
                                        <p:strVal val="visible"/>
                                      </p:to>
                                    </p:set>
                                    <p:animEffect transition="in" filter="fade">
                                      <p:cBhvr>
                                        <p:cTn id="673" dur="300"/>
                                        <p:tgtEl>
                                          <p:spTgt spid="76"/>
                                        </p:tgtEl>
                                      </p:cBhvr>
                                    </p:animEffect>
                                  </p:childTnLst>
                                </p:cTn>
                              </p:par>
                              <p:par>
                                <p:cTn id="674" presetID="10" presetClass="entr" presetSubtype="0" fill="hold" grpId="2" nodeType="withEffect">
                                  <p:stCondLst>
                                    <p:cond delay="0"/>
                                  </p:stCondLst>
                                  <p:childTnLst>
                                    <p:set>
                                      <p:cBhvr>
                                        <p:cTn id="675" dur="1" fill="hold">
                                          <p:stCondLst>
                                            <p:cond delay="0"/>
                                          </p:stCondLst>
                                        </p:cTn>
                                        <p:tgtEl>
                                          <p:spTgt spid="77"/>
                                        </p:tgtEl>
                                        <p:attrNameLst>
                                          <p:attrName>style.visibility</p:attrName>
                                        </p:attrNameLst>
                                      </p:cBhvr>
                                      <p:to>
                                        <p:strVal val="visible"/>
                                      </p:to>
                                    </p:set>
                                    <p:animEffect transition="in" filter="fade">
                                      <p:cBhvr>
                                        <p:cTn id="676" dur="300"/>
                                        <p:tgtEl>
                                          <p:spTgt spid="77"/>
                                        </p:tgtEl>
                                      </p:cBhvr>
                                    </p:animEffect>
                                  </p:childTnLst>
                                </p:cTn>
                              </p:par>
                              <p:par>
                                <p:cTn id="677" presetID="10" presetClass="entr" presetSubtype="0" fill="hold" nodeType="withEffect">
                                  <p:stCondLst>
                                    <p:cond delay="0"/>
                                  </p:stCondLst>
                                  <p:childTnLst>
                                    <p:set>
                                      <p:cBhvr>
                                        <p:cTn id="678" dur="1" fill="hold">
                                          <p:stCondLst>
                                            <p:cond delay="0"/>
                                          </p:stCondLst>
                                        </p:cTn>
                                        <p:tgtEl>
                                          <p:spTgt spid="78"/>
                                        </p:tgtEl>
                                        <p:attrNameLst>
                                          <p:attrName>style.visibility</p:attrName>
                                        </p:attrNameLst>
                                      </p:cBhvr>
                                      <p:to>
                                        <p:strVal val="visible"/>
                                      </p:to>
                                    </p:set>
                                    <p:animEffect transition="in" filter="fade">
                                      <p:cBhvr>
                                        <p:cTn id="679" dur="300"/>
                                        <p:tgtEl>
                                          <p:spTgt spid="78"/>
                                        </p:tgtEl>
                                      </p:cBhvr>
                                    </p:animEffect>
                                  </p:childTnLst>
                                </p:cTn>
                              </p:par>
                              <p:par>
                                <p:cTn id="680" presetID="10" presetClass="entr" presetSubtype="0" fill="hold" grpId="2" nodeType="withEffect">
                                  <p:stCondLst>
                                    <p:cond delay="0"/>
                                  </p:stCondLst>
                                  <p:childTnLst>
                                    <p:set>
                                      <p:cBhvr>
                                        <p:cTn id="681" dur="1" fill="hold">
                                          <p:stCondLst>
                                            <p:cond delay="0"/>
                                          </p:stCondLst>
                                        </p:cTn>
                                        <p:tgtEl>
                                          <p:spTgt spid="79"/>
                                        </p:tgtEl>
                                        <p:attrNameLst>
                                          <p:attrName>style.visibility</p:attrName>
                                        </p:attrNameLst>
                                      </p:cBhvr>
                                      <p:to>
                                        <p:strVal val="visible"/>
                                      </p:to>
                                    </p:set>
                                    <p:animEffect transition="in" filter="fade">
                                      <p:cBhvr>
                                        <p:cTn id="682" dur="300"/>
                                        <p:tgtEl>
                                          <p:spTgt spid="79"/>
                                        </p:tgtEl>
                                      </p:cBhvr>
                                    </p:animEffect>
                                  </p:childTnLst>
                                </p:cTn>
                              </p:par>
                              <p:par>
                                <p:cTn id="683" presetID="10" presetClass="entr" presetSubtype="0" fill="hold" nodeType="withEffect">
                                  <p:stCondLst>
                                    <p:cond delay="0"/>
                                  </p:stCondLst>
                                  <p:childTnLst>
                                    <p:set>
                                      <p:cBhvr>
                                        <p:cTn id="684" dur="1" fill="hold">
                                          <p:stCondLst>
                                            <p:cond delay="0"/>
                                          </p:stCondLst>
                                        </p:cTn>
                                        <p:tgtEl>
                                          <p:spTgt spid="80"/>
                                        </p:tgtEl>
                                        <p:attrNameLst>
                                          <p:attrName>style.visibility</p:attrName>
                                        </p:attrNameLst>
                                      </p:cBhvr>
                                      <p:to>
                                        <p:strVal val="visible"/>
                                      </p:to>
                                    </p:set>
                                    <p:animEffect transition="in" filter="fade">
                                      <p:cBhvr>
                                        <p:cTn id="685" dur="300"/>
                                        <p:tgtEl>
                                          <p:spTgt spid="80"/>
                                        </p:tgtEl>
                                      </p:cBhvr>
                                    </p:animEffect>
                                  </p:childTnLst>
                                </p:cTn>
                              </p:par>
                            </p:childTnLst>
                          </p:cTn>
                        </p:par>
                      </p:childTnLst>
                    </p:cTn>
                  </p:par>
                  <p:par>
                    <p:cTn id="686" fill="hold">
                      <p:stCondLst>
                        <p:cond delay="indefinite"/>
                      </p:stCondLst>
                      <p:childTnLst>
                        <p:par>
                          <p:cTn id="687" fill="hold">
                            <p:stCondLst>
                              <p:cond delay="0"/>
                            </p:stCondLst>
                            <p:childTnLst>
                              <p:par>
                                <p:cTn id="688" presetID="10" presetClass="exit" presetSubtype="0" fill="hold" grpId="1" nodeType="clickEffect">
                                  <p:stCondLst>
                                    <p:cond delay="0"/>
                                  </p:stCondLst>
                                  <p:childTnLst>
                                    <p:animEffect transition="out" filter="fade">
                                      <p:cBhvr>
                                        <p:cTn id="689" dur="300"/>
                                        <p:tgtEl>
                                          <p:spTgt spid="4"/>
                                        </p:tgtEl>
                                      </p:cBhvr>
                                    </p:animEffect>
                                    <p:set>
                                      <p:cBhvr>
                                        <p:cTn id="690" dur="1" fill="hold">
                                          <p:stCondLst>
                                            <p:cond delay="299"/>
                                          </p:stCondLst>
                                        </p:cTn>
                                        <p:tgtEl>
                                          <p:spTgt spid="4"/>
                                        </p:tgtEl>
                                        <p:attrNameLst>
                                          <p:attrName>style.visibility</p:attrName>
                                        </p:attrNameLst>
                                      </p:cBhvr>
                                      <p:to>
                                        <p:strVal val="hidden"/>
                                      </p:to>
                                    </p:set>
                                  </p:childTnLst>
                                </p:cTn>
                              </p:par>
                              <p:par>
                                <p:cTn id="691" presetID="10" presetClass="exit" presetSubtype="0" fill="hold" nodeType="withEffect">
                                  <p:stCondLst>
                                    <p:cond delay="0"/>
                                  </p:stCondLst>
                                  <p:childTnLst>
                                    <p:animEffect transition="out" filter="fade">
                                      <p:cBhvr>
                                        <p:cTn id="692" dur="300"/>
                                        <p:tgtEl>
                                          <p:spTgt spid="5"/>
                                        </p:tgtEl>
                                      </p:cBhvr>
                                    </p:animEffect>
                                    <p:set>
                                      <p:cBhvr>
                                        <p:cTn id="693" dur="1" fill="hold">
                                          <p:stCondLst>
                                            <p:cond delay="299"/>
                                          </p:stCondLst>
                                        </p:cTn>
                                        <p:tgtEl>
                                          <p:spTgt spid="5"/>
                                        </p:tgtEl>
                                        <p:attrNameLst>
                                          <p:attrName>style.visibility</p:attrName>
                                        </p:attrNameLst>
                                      </p:cBhvr>
                                      <p:to>
                                        <p:strVal val="hidden"/>
                                      </p:to>
                                    </p:set>
                                  </p:childTnLst>
                                </p:cTn>
                              </p:par>
                              <p:par>
                                <p:cTn id="694" presetID="10" presetClass="exit" presetSubtype="0" fill="hold" nodeType="withEffect">
                                  <p:stCondLst>
                                    <p:cond delay="0"/>
                                  </p:stCondLst>
                                  <p:childTnLst>
                                    <p:animEffect transition="out" filter="fade">
                                      <p:cBhvr>
                                        <p:cTn id="695" dur="300"/>
                                        <p:tgtEl>
                                          <p:spTgt spid="13"/>
                                        </p:tgtEl>
                                      </p:cBhvr>
                                    </p:animEffect>
                                    <p:set>
                                      <p:cBhvr>
                                        <p:cTn id="696" dur="1" fill="hold">
                                          <p:stCondLst>
                                            <p:cond delay="299"/>
                                          </p:stCondLst>
                                        </p:cTn>
                                        <p:tgtEl>
                                          <p:spTgt spid="13"/>
                                        </p:tgtEl>
                                        <p:attrNameLst>
                                          <p:attrName>style.visibility</p:attrName>
                                        </p:attrNameLst>
                                      </p:cBhvr>
                                      <p:to>
                                        <p:strVal val="hidden"/>
                                      </p:to>
                                    </p:set>
                                  </p:childTnLst>
                                </p:cTn>
                              </p:par>
                              <p:par>
                                <p:cTn id="697" presetID="10" presetClass="exit" presetSubtype="0" fill="hold" grpId="3" nodeType="withEffect">
                                  <p:stCondLst>
                                    <p:cond delay="0"/>
                                  </p:stCondLst>
                                  <p:childTnLst>
                                    <p:animEffect transition="out" filter="fade">
                                      <p:cBhvr>
                                        <p:cTn id="698" dur="300"/>
                                        <p:tgtEl>
                                          <p:spTgt spid="14"/>
                                        </p:tgtEl>
                                      </p:cBhvr>
                                    </p:animEffect>
                                    <p:set>
                                      <p:cBhvr>
                                        <p:cTn id="699" dur="1" fill="hold">
                                          <p:stCondLst>
                                            <p:cond delay="299"/>
                                          </p:stCondLst>
                                        </p:cTn>
                                        <p:tgtEl>
                                          <p:spTgt spid="14"/>
                                        </p:tgtEl>
                                        <p:attrNameLst>
                                          <p:attrName>style.visibility</p:attrName>
                                        </p:attrNameLst>
                                      </p:cBhvr>
                                      <p:to>
                                        <p:strVal val="hidden"/>
                                      </p:to>
                                    </p:set>
                                  </p:childTnLst>
                                </p:cTn>
                              </p:par>
                              <p:par>
                                <p:cTn id="700" presetID="10" presetClass="exit" presetSubtype="0" fill="hold" nodeType="withEffect">
                                  <p:stCondLst>
                                    <p:cond delay="0"/>
                                  </p:stCondLst>
                                  <p:childTnLst>
                                    <p:animEffect transition="out" filter="fade">
                                      <p:cBhvr>
                                        <p:cTn id="701" dur="300"/>
                                        <p:tgtEl>
                                          <p:spTgt spid="15"/>
                                        </p:tgtEl>
                                      </p:cBhvr>
                                    </p:animEffect>
                                    <p:set>
                                      <p:cBhvr>
                                        <p:cTn id="702" dur="1" fill="hold">
                                          <p:stCondLst>
                                            <p:cond delay="299"/>
                                          </p:stCondLst>
                                        </p:cTn>
                                        <p:tgtEl>
                                          <p:spTgt spid="15"/>
                                        </p:tgtEl>
                                        <p:attrNameLst>
                                          <p:attrName>style.visibility</p:attrName>
                                        </p:attrNameLst>
                                      </p:cBhvr>
                                      <p:to>
                                        <p:strVal val="hidden"/>
                                      </p:to>
                                    </p:set>
                                  </p:childTnLst>
                                </p:cTn>
                              </p:par>
                              <p:par>
                                <p:cTn id="703" presetID="10" presetClass="exit" presetSubtype="0" fill="hold" grpId="3" nodeType="withEffect">
                                  <p:stCondLst>
                                    <p:cond delay="0"/>
                                  </p:stCondLst>
                                  <p:childTnLst>
                                    <p:animEffect transition="out" filter="fade">
                                      <p:cBhvr>
                                        <p:cTn id="704" dur="300"/>
                                        <p:tgtEl>
                                          <p:spTgt spid="16"/>
                                        </p:tgtEl>
                                      </p:cBhvr>
                                    </p:animEffect>
                                    <p:set>
                                      <p:cBhvr>
                                        <p:cTn id="705" dur="1" fill="hold">
                                          <p:stCondLst>
                                            <p:cond delay="299"/>
                                          </p:stCondLst>
                                        </p:cTn>
                                        <p:tgtEl>
                                          <p:spTgt spid="16"/>
                                        </p:tgtEl>
                                        <p:attrNameLst>
                                          <p:attrName>style.visibility</p:attrName>
                                        </p:attrNameLst>
                                      </p:cBhvr>
                                      <p:to>
                                        <p:strVal val="hidden"/>
                                      </p:to>
                                    </p:set>
                                  </p:childTnLst>
                                </p:cTn>
                              </p:par>
                              <p:par>
                                <p:cTn id="706" presetID="10" presetClass="exit" presetSubtype="0" fill="hold" nodeType="withEffect">
                                  <p:stCondLst>
                                    <p:cond delay="0"/>
                                  </p:stCondLst>
                                  <p:childTnLst>
                                    <p:animEffect transition="out" filter="fade">
                                      <p:cBhvr>
                                        <p:cTn id="707" dur="300"/>
                                        <p:tgtEl>
                                          <p:spTgt spid="17"/>
                                        </p:tgtEl>
                                      </p:cBhvr>
                                    </p:animEffect>
                                    <p:set>
                                      <p:cBhvr>
                                        <p:cTn id="708" dur="1" fill="hold">
                                          <p:stCondLst>
                                            <p:cond delay="299"/>
                                          </p:stCondLst>
                                        </p:cTn>
                                        <p:tgtEl>
                                          <p:spTgt spid="17"/>
                                        </p:tgtEl>
                                        <p:attrNameLst>
                                          <p:attrName>style.visibility</p:attrName>
                                        </p:attrNameLst>
                                      </p:cBhvr>
                                      <p:to>
                                        <p:strVal val="hidden"/>
                                      </p:to>
                                    </p:set>
                                  </p:childTnLst>
                                </p:cTn>
                              </p:par>
                              <p:par>
                                <p:cTn id="709" presetID="10" presetClass="exit" presetSubtype="0" fill="hold" grpId="3" nodeType="withEffect">
                                  <p:stCondLst>
                                    <p:cond delay="0"/>
                                  </p:stCondLst>
                                  <p:childTnLst>
                                    <p:animEffect transition="out" filter="fade">
                                      <p:cBhvr>
                                        <p:cTn id="710" dur="300"/>
                                        <p:tgtEl>
                                          <p:spTgt spid="18"/>
                                        </p:tgtEl>
                                      </p:cBhvr>
                                    </p:animEffect>
                                    <p:set>
                                      <p:cBhvr>
                                        <p:cTn id="711" dur="1" fill="hold">
                                          <p:stCondLst>
                                            <p:cond delay="299"/>
                                          </p:stCondLst>
                                        </p:cTn>
                                        <p:tgtEl>
                                          <p:spTgt spid="18"/>
                                        </p:tgtEl>
                                        <p:attrNameLst>
                                          <p:attrName>style.visibility</p:attrName>
                                        </p:attrNameLst>
                                      </p:cBhvr>
                                      <p:to>
                                        <p:strVal val="hidden"/>
                                      </p:to>
                                    </p:set>
                                  </p:childTnLst>
                                </p:cTn>
                              </p:par>
                              <p:par>
                                <p:cTn id="712" presetID="10" presetClass="exit" presetSubtype="0" fill="hold" nodeType="withEffect">
                                  <p:stCondLst>
                                    <p:cond delay="0"/>
                                  </p:stCondLst>
                                  <p:childTnLst>
                                    <p:animEffect transition="out" filter="fade">
                                      <p:cBhvr>
                                        <p:cTn id="713" dur="300"/>
                                        <p:tgtEl>
                                          <p:spTgt spid="19"/>
                                        </p:tgtEl>
                                      </p:cBhvr>
                                    </p:animEffect>
                                    <p:set>
                                      <p:cBhvr>
                                        <p:cTn id="714" dur="1" fill="hold">
                                          <p:stCondLst>
                                            <p:cond delay="299"/>
                                          </p:stCondLst>
                                        </p:cTn>
                                        <p:tgtEl>
                                          <p:spTgt spid="19"/>
                                        </p:tgtEl>
                                        <p:attrNameLst>
                                          <p:attrName>style.visibility</p:attrName>
                                        </p:attrNameLst>
                                      </p:cBhvr>
                                      <p:to>
                                        <p:strVal val="hidden"/>
                                      </p:to>
                                    </p:set>
                                  </p:childTnLst>
                                </p:cTn>
                              </p:par>
                              <p:par>
                                <p:cTn id="715" presetID="10" presetClass="exit" presetSubtype="0" fill="hold" grpId="3" nodeType="withEffect">
                                  <p:stCondLst>
                                    <p:cond delay="0"/>
                                  </p:stCondLst>
                                  <p:childTnLst>
                                    <p:animEffect transition="out" filter="fade">
                                      <p:cBhvr>
                                        <p:cTn id="716" dur="300"/>
                                        <p:tgtEl>
                                          <p:spTgt spid="20"/>
                                        </p:tgtEl>
                                      </p:cBhvr>
                                    </p:animEffect>
                                    <p:set>
                                      <p:cBhvr>
                                        <p:cTn id="717" dur="1" fill="hold">
                                          <p:stCondLst>
                                            <p:cond delay="299"/>
                                          </p:stCondLst>
                                        </p:cTn>
                                        <p:tgtEl>
                                          <p:spTgt spid="20"/>
                                        </p:tgtEl>
                                        <p:attrNameLst>
                                          <p:attrName>style.visibility</p:attrName>
                                        </p:attrNameLst>
                                      </p:cBhvr>
                                      <p:to>
                                        <p:strVal val="hidden"/>
                                      </p:to>
                                    </p:set>
                                  </p:childTnLst>
                                </p:cTn>
                              </p:par>
                              <p:par>
                                <p:cTn id="718" presetID="10" presetClass="exit" presetSubtype="0" fill="hold" nodeType="withEffect">
                                  <p:stCondLst>
                                    <p:cond delay="0"/>
                                  </p:stCondLst>
                                  <p:childTnLst>
                                    <p:animEffect transition="out" filter="fade">
                                      <p:cBhvr>
                                        <p:cTn id="719" dur="300"/>
                                        <p:tgtEl>
                                          <p:spTgt spid="21"/>
                                        </p:tgtEl>
                                      </p:cBhvr>
                                    </p:animEffect>
                                    <p:set>
                                      <p:cBhvr>
                                        <p:cTn id="720" dur="1" fill="hold">
                                          <p:stCondLst>
                                            <p:cond delay="299"/>
                                          </p:stCondLst>
                                        </p:cTn>
                                        <p:tgtEl>
                                          <p:spTgt spid="21"/>
                                        </p:tgtEl>
                                        <p:attrNameLst>
                                          <p:attrName>style.visibility</p:attrName>
                                        </p:attrNameLst>
                                      </p:cBhvr>
                                      <p:to>
                                        <p:strVal val="hidden"/>
                                      </p:to>
                                    </p:set>
                                  </p:childTnLst>
                                </p:cTn>
                              </p:par>
                              <p:par>
                                <p:cTn id="721" presetID="10" presetClass="exit" presetSubtype="0" fill="hold" grpId="3" nodeType="withEffect">
                                  <p:stCondLst>
                                    <p:cond delay="0"/>
                                  </p:stCondLst>
                                  <p:childTnLst>
                                    <p:animEffect transition="out" filter="fade">
                                      <p:cBhvr>
                                        <p:cTn id="722" dur="300"/>
                                        <p:tgtEl>
                                          <p:spTgt spid="22"/>
                                        </p:tgtEl>
                                      </p:cBhvr>
                                    </p:animEffect>
                                    <p:set>
                                      <p:cBhvr>
                                        <p:cTn id="723" dur="1" fill="hold">
                                          <p:stCondLst>
                                            <p:cond delay="299"/>
                                          </p:stCondLst>
                                        </p:cTn>
                                        <p:tgtEl>
                                          <p:spTgt spid="22"/>
                                        </p:tgtEl>
                                        <p:attrNameLst>
                                          <p:attrName>style.visibility</p:attrName>
                                        </p:attrNameLst>
                                      </p:cBhvr>
                                      <p:to>
                                        <p:strVal val="hidden"/>
                                      </p:to>
                                    </p:set>
                                  </p:childTnLst>
                                </p:cTn>
                              </p:par>
                              <p:par>
                                <p:cTn id="724" presetID="10" presetClass="exit" presetSubtype="0" fill="hold" nodeType="withEffect">
                                  <p:stCondLst>
                                    <p:cond delay="0"/>
                                  </p:stCondLst>
                                  <p:childTnLst>
                                    <p:animEffect transition="out" filter="fade">
                                      <p:cBhvr>
                                        <p:cTn id="725" dur="300"/>
                                        <p:tgtEl>
                                          <p:spTgt spid="23"/>
                                        </p:tgtEl>
                                      </p:cBhvr>
                                    </p:animEffect>
                                    <p:set>
                                      <p:cBhvr>
                                        <p:cTn id="726" dur="1" fill="hold">
                                          <p:stCondLst>
                                            <p:cond delay="299"/>
                                          </p:stCondLst>
                                        </p:cTn>
                                        <p:tgtEl>
                                          <p:spTgt spid="23"/>
                                        </p:tgtEl>
                                        <p:attrNameLst>
                                          <p:attrName>style.visibility</p:attrName>
                                        </p:attrNameLst>
                                      </p:cBhvr>
                                      <p:to>
                                        <p:strVal val="hidden"/>
                                      </p:to>
                                    </p:set>
                                  </p:childTnLst>
                                </p:cTn>
                              </p:par>
                              <p:par>
                                <p:cTn id="727" presetID="10" presetClass="exit" presetSubtype="0" fill="hold" grpId="3" nodeType="withEffect">
                                  <p:stCondLst>
                                    <p:cond delay="0"/>
                                  </p:stCondLst>
                                  <p:childTnLst>
                                    <p:animEffect transition="out" filter="fade">
                                      <p:cBhvr>
                                        <p:cTn id="728" dur="300"/>
                                        <p:tgtEl>
                                          <p:spTgt spid="24"/>
                                        </p:tgtEl>
                                      </p:cBhvr>
                                    </p:animEffect>
                                    <p:set>
                                      <p:cBhvr>
                                        <p:cTn id="729" dur="1" fill="hold">
                                          <p:stCondLst>
                                            <p:cond delay="299"/>
                                          </p:stCondLst>
                                        </p:cTn>
                                        <p:tgtEl>
                                          <p:spTgt spid="24"/>
                                        </p:tgtEl>
                                        <p:attrNameLst>
                                          <p:attrName>style.visibility</p:attrName>
                                        </p:attrNameLst>
                                      </p:cBhvr>
                                      <p:to>
                                        <p:strVal val="hidden"/>
                                      </p:to>
                                    </p:set>
                                  </p:childTnLst>
                                </p:cTn>
                              </p:par>
                              <p:par>
                                <p:cTn id="730" presetID="10" presetClass="exit" presetSubtype="0" fill="hold" nodeType="withEffect">
                                  <p:stCondLst>
                                    <p:cond delay="0"/>
                                  </p:stCondLst>
                                  <p:childTnLst>
                                    <p:animEffect transition="out" filter="fade">
                                      <p:cBhvr>
                                        <p:cTn id="731" dur="300"/>
                                        <p:tgtEl>
                                          <p:spTgt spid="25"/>
                                        </p:tgtEl>
                                      </p:cBhvr>
                                    </p:animEffect>
                                    <p:set>
                                      <p:cBhvr>
                                        <p:cTn id="732" dur="1" fill="hold">
                                          <p:stCondLst>
                                            <p:cond delay="299"/>
                                          </p:stCondLst>
                                        </p:cTn>
                                        <p:tgtEl>
                                          <p:spTgt spid="25"/>
                                        </p:tgtEl>
                                        <p:attrNameLst>
                                          <p:attrName>style.visibility</p:attrName>
                                        </p:attrNameLst>
                                      </p:cBhvr>
                                      <p:to>
                                        <p:strVal val="hidden"/>
                                      </p:to>
                                    </p:set>
                                  </p:childTnLst>
                                </p:cTn>
                              </p:par>
                              <p:par>
                                <p:cTn id="733" presetID="10" presetClass="exit" presetSubtype="0" fill="hold" grpId="3" nodeType="withEffect">
                                  <p:stCondLst>
                                    <p:cond delay="0"/>
                                  </p:stCondLst>
                                  <p:childTnLst>
                                    <p:animEffect transition="out" filter="fade">
                                      <p:cBhvr>
                                        <p:cTn id="734" dur="300"/>
                                        <p:tgtEl>
                                          <p:spTgt spid="26"/>
                                        </p:tgtEl>
                                      </p:cBhvr>
                                    </p:animEffect>
                                    <p:set>
                                      <p:cBhvr>
                                        <p:cTn id="735" dur="1" fill="hold">
                                          <p:stCondLst>
                                            <p:cond delay="299"/>
                                          </p:stCondLst>
                                        </p:cTn>
                                        <p:tgtEl>
                                          <p:spTgt spid="26"/>
                                        </p:tgtEl>
                                        <p:attrNameLst>
                                          <p:attrName>style.visibility</p:attrName>
                                        </p:attrNameLst>
                                      </p:cBhvr>
                                      <p:to>
                                        <p:strVal val="hidden"/>
                                      </p:to>
                                    </p:set>
                                  </p:childTnLst>
                                </p:cTn>
                              </p:par>
                              <p:par>
                                <p:cTn id="736" presetID="10" presetClass="exit" presetSubtype="0" fill="hold" nodeType="withEffect">
                                  <p:stCondLst>
                                    <p:cond delay="0"/>
                                  </p:stCondLst>
                                  <p:childTnLst>
                                    <p:animEffect transition="out" filter="fade">
                                      <p:cBhvr>
                                        <p:cTn id="737" dur="300"/>
                                        <p:tgtEl>
                                          <p:spTgt spid="27"/>
                                        </p:tgtEl>
                                      </p:cBhvr>
                                    </p:animEffect>
                                    <p:set>
                                      <p:cBhvr>
                                        <p:cTn id="738" dur="1" fill="hold">
                                          <p:stCondLst>
                                            <p:cond delay="299"/>
                                          </p:stCondLst>
                                        </p:cTn>
                                        <p:tgtEl>
                                          <p:spTgt spid="27"/>
                                        </p:tgtEl>
                                        <p:attrNameLst>
                                          <p:attrName>style.visibility</p:attrName>
                                        </p:attrNameLst>
                                      </p:cBhvr>
                                      <p:to>
                                        <p:strVal val="hidden"/>
                                      </p:to>
                                    </p:set>
                                  </p:childTnLst>
                                </p:cTn>
                              </p:par>
                              <p:par>
                                <p:cTn id="739" presetID="10" presetClass="exit" presetSubtype="0" fill="hold" grpId="3" nodeType="withEffect">
                                  <p:stCondLst>
                                    <p:cond delay="0"/>
                                  </p:stCondLst>
                                  <p:childTnLst>
                                    <p:animEffect transition="out" filter="fade">
                                      <p:cBhvr>
                                        <p:cTn id="740" dur="300"/>
                                        <p:tgtEl>
                                          <p:spTgt spid="28"/>
                                        </p:tgtEl>
                                      </p:cBhvr>
                                    </p:animEffect>
                                    <p:set>
                                      <p:cBhvr>
                                        <p:cTn id="741" dur="1" fill="hold">
                                          <p:stCondLst>
                                            <p:cond delay="299"/>
                                          </p:stCondLst>
                                        </p:cTn>
                                        <p:tgtEl>
                                          <p:spTgt spid="28"/>
                                        </p:tgtEl>
                                        <p:attrNameLst>
                                          <p:attrName>style.visibility</p:attrName>
                                        </p:attrNameLst>
                                      </p:cBhvr>
                                      <p:to>
                                        <p:strVal val="hidden"/>
                                      </p:to>
                                    </p:set>
                                  </p:childTnLst>
                                </p:cTn>
                              </p:par>
                              <p:par>
                                <p:cTn id="742" presetID="10" presetClass="exit" presetSubtype="0" fill="hold" nodeType="withEffect">
                                  <p:stCondLst>
                                    <p:cond delay="0"/>
                                  </p:stCondLst>
                                  <p:childTnLst>
                                    <p:animEffect transition="out" filter="fade">
                                      <p:cBhvr>
                                        <p:cTn id="743" dur="300"/>
                                        <p:tgtEl>
                                          <p:spTgt spid="29"/>
                                        </p:tgtEl>
                                      </p:cBhvr>
                                    </p:animEffect>
                                    <p:set>
                                      <p:cBhvr>
                                        <p:cTn id="744" dur="1" fill="hold">
                                          <p:stCondLst>
                                            <p:cond delay="299"/>
                                          </p:stCondLst>
                                        </p:cTn>
                                        <p:tgtEl>
                                          <p:spTgt spid="29"/>
                                        </p:tgtEl>
                                        <p:attrNameLst>
                                          <p:attrName>style.visibility</p:attrName>
                                        </p:attrNameLst>
                                      </p:cBhvr>
                                      <p:to>
                                        <p:strVal val="hidden"/>
                                      </p:to>
                                    </p:set>
                                  </p:childTnLst>
                                </p:cTn>
                              </p:par>
                              <p:par>
                                <p:cTn id="745" presetID="10" presetClass="exit" presetSubtype="0" fill="hold" grpId="3" nodeType="withEffect">
                                  <p:stCondLst>
                                    <p:cond delay="0"/>
                                  </p:stCondLst>
                                  <p:childTnLst>
                                    <p:animEffect transition="out" filter="fade">
                                      <p:cBhvr>
                                        <p:cTn id="746" dur="300"/>
                                        <p:tgtEl>
                                          <p:spTgt spid="30"/>
                                        </p:tgtEl>
                                      </p:cBhvr>
                                    </p:animEffect>
                                    <p:set>
                                      <p:cBhvr>
                                        <p:cTn id="747" dur="1" fill="hold">
                                          <p:stCondLst>
                                            <p:cond delay="299"/>
                                          </p:stCondLst>
                                        </p:cTn>
                                        <p:tgtEl>
                                          <p:spTgt spid="30"/>
                                        </p:tgtEl>
                                        <p:attrNameLst>
                                          <p:attrName>style.visibility</p:attrName>
                                        </p:attrNameLst>
                                      </p:cBhvr>
                                      <p:to>
                                        <p:strVal val="hidden"/>
                                      </p:to>
                                    </p:set>
                                  </p:childTnLst>
                                </p:cTn>
                              </p:par>
                              <p:par>
                                <p:cTn id="748" presetID="10" presetClass="exit" presetSubtype="0" fill="hold" nodeType="withEffect">
                                  <p:stCondLst>
                                    <p:cond delay="0"/>
                                  </p:stCondLst>
                                  <p:childTnLst>
                                    <p:animEffect transition="out" filter="fade">
                                      <p:cBhvr>
                                        <p:cTn id="749" dur="300"/>
                                        <p:tgtEl>
                                          <p:spTgt spid="31"/>
                                        </p:tgtEl>
                                      </p:cBhvr>
                                    </p:animEffect>
                                    <p:set>
                                      <p:cBhvr>
                                        <p:cTn id="750" dur="1" fill="hold">
                                          <p:stCondLst>
                                            <p:cond delay="299"/>
                                          </p:stCondLst>
                                        </p:cTn>
                                        <p:tgtEl>
                                          <p:spTgt spid="31"/>
                                        </p:tgtEl>
                                        <p:attrNameLst>
                                          <p:attrName>style.visibility</p:attrName>
                                        </p:attrNameLst>
                                      </p:cBhvr>
                                      <p:to>
                                        <p:strVal val="hidden"/>
                                      </p:to>
                                    </p:set>
                                  </p:childTnLst>
                                </p:cTn>
                              </p:par>
                              <p:par>
                                <p:cTn id="751" presetID="10" presetClass="exit" presetSubtype="0" fill="hold" nodeType="withEffect">
                                  <p:stCondLst>
                                    <p:cond delay="0"/>
                                  </p:stCondLst>
                                  <p:childTnLst>
                                    <p:animEffect transition="out" filter="fade">
                                      <p:cBhvr>
                                        <p:cTn id="752" dur="300"/>
                                        <p:tgtEl>
                                          <p:spTgt spid="32"/>
                                        </p:tgtEl>
                                      </p:cBhvr>
                                    </p:animEffect>
                                    <p:set>
                                      <p:cBhvr>
                                        <p:cTn id="753" dur="1" fill="hold">
                                          <p:stCondLst>
                                            <p:cond delay="299"/>
                                          </p:stCondLst>
                                        </p:cTn>
                                        <p:tgtEl>
                                          <p:spTgt spid="32"/>
                                        </p:tgtEl>
                                        <p:attrNameLst>
                                          <p:attrName>style.visibility</p:attrName>
                                        </p:attrNameLst>
                                      </p:cBhvr>
                                      <p:to>
                                        <p:strVal val="hidden"/>
                                      </p:to>
                                    </p:set>
                                  </p:childTnLst>
                                </p:cTn>
                              </p:par>
                              <p:par>
                                <p:cTn id="754" presetID="10" presetClass="exit" presetSubtype="0" fill="hold" nodeType="withEffect">
                                  <p:stCondLst>
                                    <p:cond delay="0"/>
                                  </p:stCondLst>
                                  <p:childTnLst>
                                    <p:animEffect transition="out" filter="fade">
                                      <p:cBhvr>
                                        <p:cTn id="755" dur="300"/>
                                        <p:tgtEl>
                                          <p:spTgt spid="34"/>
                                        </p:tgtEl>
                                      </p:cBhvr>
                                    </p:animEffect>
                                    <p:set>
                                      <p:cBhvr>
                                        <p:cTn id="756" dur="1" fill="hold">
                                          <p:stCondLst>
                                            <p:cond delay="299"/>
                                          </p:stCondLst>
                                        </p:cTn>
                                        <p:tgtEl>
                                          <p:spTgt spid="34"/>
                                        </p:tgtEl>
                                        <p:attrNameLst>
                                          <p:attrName>style.visibility</p:attrName>
                                        </p:attrNameLst>
                                      </p:cBhvr>
                                      <p:to>
                                        <p:strVal val="hidden"/>
                                      </p:to>
                                    </p:set>
                                  </p:childTnLst>
                                </p:cTn>
                              </p:par>
                              <p:par>
                                <p:cTn id="757" presetID="10" presetClass="exit" presetSubtype="0" fill="hold" grpId="3" nodeType="withEffect">
                                  <p:stCondLst>
                                    <p:cond delay="0"/>
                                  </p:stCondLst>
                                  <p:childTnLst>
                                    <p:animEffect transition="out" filter="fade">
                                      <p:cBhvr>
                                        <p:cTn id="758" dur="300"/>
                                        <p:tgtEl>
                                          <p:spTgt spid="35"/>
                                        </p:tgtEl>
                                      </p:cBhvr>
                                    </p:animEffect>
                                    <p:set>
                                      <p:cBhvr>
                                        <p:cTn id="759" dur="1" fill="hold">
                                          <p:stCondLst>
                                            <p:cond delay="299"/>
                                          </p:stCondLst>
                                        </p:cTn>
                                        <p:tgtEl>
                                          <p:spTgt spid="35"/>
                                        </p:tgtEl>
                                        <p:attrNameLst>
                                          <p:attrName>style.visibility</p:attrName>
                                        </p:attrNameLst>
                                      </p:cBhvr>
                                      <p:to>
                                        <p:strVal val="hidden"/>
                                      </p:to>
                                    </p:set>
                                  </p:childTnLst>
                                </p:cTn>
                              </p:par>
                              <p:par>
                                <p:cTn id="760" presetID="10" presetClass="exit" presetSubtype="0" fill="hold" nodeType="withEffect">
                                  <p:stCondLst>
                                    <p:cond delay="0"/>
                                  </p:stCondLst>
                                  <p:childTnLst>
                                    <p:animEffect transition="out" filter="fade">
                                      <p:cBhvr>
                                        <p:cTn id="761" dur="300"/>
                                        <p:tgtEl>
                                          <p:spTgt spid="36"/>
                                        </p:tgtEl>
                                      </p:cBhvr>
                                    </p:animEffect>
                                    <p:set>
                                      <p:cBhvr>
                                        <p:cTn id="762" dur="1" fill="hold">
                                          <p:stCondLst>
                                            <p:cond delay="299"/>
                                          </p:stCondLst>
                                        </p:cTn>
                                        <p:tgtEl>
                                          <p:spTgt spid="36"/>
                                        </p:tgtEl>
                                        <p:attrNameLst>
                                          <p:attrName>style.visibility</p:attrName>
                                        </p:attrNameLst>
                                      </p:cBhvr>
                                      <p:to>
                                        <p:strVal val="hidden"/>
                                      </p:to>
                                    </p:set>
                                  </p:childTnLst>
                                </p:cTn>
                              </p:par>
                              <p:par>
                                <p:cTn id="763" presetID="10" presetClass="exit" presetSubtype="0" fill="hold" grpId="3" nodeType="withEffect">
                                  <p:stCondLst>
                                    <p:cond delay="0"/>
                                  </p:stCondLst>
                                  <p:childTnLst>
                                    <p:animEffect transition="out" filter="fade">
                                      <p:cBhvr>
                                        <p:cTn id="764" dur="300"/>
                                        <p:tgtEl>
                                          <p:spTgt spid="37"/>
                                        </p:tgtEl>
                                      </p:cBhvr>
                                    </p:animEffect>
                                    <p:set>
                                      <p:cBhvr>
                                        <p:cTn id="765" dur="1" fill="hold">
                                          <p:stCondLst>
                                            <p:cond delay="299"/>
                                          </p:stCondLst>
                                        </p:cTn>
                                        <p:tgtEl>
                                          <p:spTgt spid="37"/>
                                        </p:tgtEl>
                                        <p:attrNameLst>
                                          <p:attrName>style.visibility</p:attrName>
                                        </p:attrNameLst>
                                      </p:cBhvr>
                                      <p:to>
                                        <p:strVal val="hidden"/>
                                      </p:to>
                                    </p:set>
                                  </p:childTnLst>
                                </p:cTn>
                              </p:par>
                              <p:par>
                                <p:cTn id="766" presetID="10" presetClass="exit" presetSubtype="0" fill="hold" nodeType="withEffect">
                                  <p:stCondLst>
                                    <p:cond delay="0"/>
                                  </p:stCondLst>
                                  <p:childTnLst>
                                    <p:animEffect transition="out" filter="fade">
                                      <p:cBhvr>
                                        <p:cTn id="767" dur="300"/>
                                        <p:tgtEl>
                                          <p:spTgt spid="38"/>
                                        </p:tgtEl>
                                      </p:cBhvr>
                                    </p:animEffect>
                                    <p:set>
                                      <p:cBhvr>
                                        <p:cTn id="768" dur="1" fill="hold">
                                          <p:stCondLst>
                                            <p:cond delay="299"/>
                                          </p:stCondLst>
                                        </p:cTn>
                                        <p:tgtEl>
                                          <p:spTgt spid="38"/>
                                        </p:tgtEl>
                                        <p:attrNameLst>
                                          <p:attrName>style.visibility</p:attrName>
                                        </p:attrNameLst>
                                      </p:cBhvr>
                                      <p:to>
                                        <p:strVal val="hidden"/>
                                      </p:to>
                                    </p:set>
                                  </p:childTnLst>
                                </p:cTn>
                              </p:par>
                              <p:par>
                                <p:cTn id="769" presetID="10" presetClass="exit" presetSubtype="0" fill="hold" grpId="3" nodeType="withEffect">
                                  <p:stCondLst>
                                    <p:cond delay="0"/>
                                  </p:stCondLst>
                                  <p:childTnLst>
                                    <p:animEffect transition="out" filter="fade">
                                      <p:cBhvr>
                                        <p:cTn id="770" dur="300"/>
                                        <p:tgtEl>
                                          <p:spTgt spid="39"/>
                                        </p:tgtEl>
                                      </p:cBhvr>
                                    </p:animEffect>
                                    <p:set>
                                      <p:cBhvr>
                                        <p:cTn id="771" dur="1" fill="hold">
                                          <p:stCondLst>
                                            <p:cond delay="299"/>
                                          </p:stCondLst>
                                        </p:cTn>
                                        <p:tgtEl>
                                          <p:spTgt spid="39"/>
                                        </p:tgtEl>
                                        <p:attrNameLst>
                                          <p:attrName>style.visibility</p:attrName>
                                        </p:attrNameLst>
                                      </p:cBhvr>
                                      <p:to>
                                        <p:strVal val="hidden"/>
                                      </p:to>
                                    </p:set>
                                  </p:childTnLst>
                                </p:cTn>
                              </p:par>
                              <p:par>
                                <p:cTn id="772" presetID="10" presetClass="exit" presetSubtype="0" fill="hold" nodeType="withEffect">
                                  <p:stCondLst>
                                    <p:cond delay="0"/>
                                  </p:stCondLst>
                                  <p:childTnLst>
                                    <p:animEffect transition="out" filter="fade">
                                      <p:cBhvr>
                                        <p:cTn id="773" dur="300"/>
                                        <p:tgtEl>
                                          <p:spTgt spid="40"/>
                                        </p:tgtEl>
                                      </p:cBhvr>
                                    </p:animEffect>
                                    <p:set>
                                      <p:cBhvr>
                                        <p:cTn id="774" dur="1" fill="hold">
                                          <p:stCondLst>
                                            <p:cond delay="299"/>
                                          </p:stCondLst>
                                        </p:cTn>
                                        <p:tgtEl>
                                          <p:spTgt spid="40"/>
                                        </p:tgtEl>
                                        <p:attrNameLst>
                                          <p:attrName>style.visibility</p:attrName>
                                        </p:attrNameLst>
                                      </p:cBhvr>
                                      <p:to>
                                        <p:strVal val="hidden"/>
                                      </p:to>
                                    </p:set>
                                  </p:childTnLst>
                                </p:cTn>
                              </p:par>
                              <p:par>
                                <p:cTn id="775" presetID="10" presetClass="exit" presetSubtype="0" fill="hold" nodeType="withEffect">
                                  <p:stCondLst>
                                    <p:cond delay="0"/>
                                  </p:stCondLst>
                                  <p:childTnLst>
                                    <p:animEffect transition="out" filter="fade">
                                      <p:cBhvr>
                                        <p:cTn id="776" dur="300"/>
                                        <p:tgtEl>
                                          <p:spTgt spid="41"/>
                                        </p:tgtEl>
                                      </p:cBhvr>
                                    </p:animEffect>
                                    <p:set>
                                      <p:cBhvr>
                                        <p:cTn id="777" dur="1" fill="hold">
                                          <p:stCondLst>
                                            <p:cond delay="299"/>
                                          </p:stCondLst>
                                        </p:cTn>
                                        <p:tgtEl>
                                          <p:spTgt spid="41"/>
                                        </p:tgtEl>
                                        <p:attrNameLst>
                                          <p:attrName>style.visibility</p:attrName>
                                        </p:attrNameLst>
                                      </p:cBhvr>
                                      <p:to>
                                        <p:strVal val="hidden"/>
                                      </p:to>
                                    </p:set>
                                  </p:childTnLst>
                                </p:cTn>
                              </p:par>
                              <p:par>
                                <p:cTn id="778" presetID="10" presetClass="exit" presetSubtype="0" fill="hold" nodeType="withEffect">
                                  <p:stCondLst>
                                    <p:cond delay="0"/>
                                  </p:stCondLst>
                                  <p:childTnLst>
                                    <p:animEffect transition="out" filter="fade">
                                      <p:cBhvr>
                                        <p:cTn id="779" dur="300"/>
                                        <p:tgtEl>
                                          <p:spTgt spid="43"/>
                                        </p:tgtEl>
                                      </p:cBhvr>
                                    </p:animEffect>
                                    <p:set>
                                      <p:cBhvr>
                                        <p:cTn id="780" dur="1" fill="hold">
                                          <p:stCondLst>
                                            <p:cond delay="299"/>
                                          </p:stCondLst>
                                        </p:cTn>
                                        <p:tgtEl>
                                          <p:spTgt spid="43"/>
                                        </p:tgtEl>
                                        <p:attrNameLst>
                                          <p:attrName>style.visibility</p:attrName>
                                        </p:attrNameLst>
                                      </p:cBhvr>
                                      <p:to>
                                        <p:strVal val="hidden"/>
                                      </p:to>
                                    </p:set>
                                  </p:childTnLst>
                                </p:cTn>
                              </p:par>
                              <p:par>
                                <p:cTn id="781" presetID="10" presetClass="exit" presetSubtype="0" fill="hold" grpId="3" nodeType="withEffect">
                                  <p:stCondLst>
                                    <p:cond delay="0"/>
                                  </p:stCondLst>
                                  <p:childTnLst>
                                    <p:animEffect transition="out" filter="fade">
                                      <p:cBhvr>
                                        <p:cTn id="782" dur="300"/>
                                        <p:tgtEl>
                                          <p:spTgt spid="44"/>
                                        </p:tgtEl>
                                      </p:cBhvr>
                                    </p:animEffect>
                                    <p:set>
                                      <p:cBhvr>
                                        <p:cTn id="783" dur="1" fill="hold">
                                          <p:stCondLst>
                                            <p:cond delay="299"/>
                                          </p:stCondLst>
                                        </p:cTn>
                                        <p:tgtEl>
                                          <p:spTgt spid="44"/>
                                        </p:tgtEl>
                                        <p:attrNameLst>
                                          <p:attrName>style.visibility</p:attrName>
                                        </p:attrNameLst>
                                      </p:cBhvr>
                                      <p:to>
                                        <p:strVal val="hidden"/>
                                      </p:to>
                                    </p:set>
                                  </p:childTnLst>
                                </p:cTn>
                              </p:par>
                              <p:par>
                                <p:cTn id="784" presetID="10" presetClass="exit" presetSubtype="0" fill="hold" nodeType="withEffect">
                                  <p:stCondLst>
                                    <p:cond delay="0"/>
                                  </p:stCondLst>
                                  <p:childTnLst>
                                    <p:animEffect transition="out" filter="fade">
                                      <p:cBhvr>
                                        <p:cTn id="785" dur="300"/>
                                        <p:tgtEl>
                                          <p:spTgt spid="45"/>
                                        </p:tgtEl>
                                      </p:cBhvr>
                                    </p:animEffect>
                                    <p:set>
                                      <p:cBhvr>
                                        <p:cTn id="786" dur="1" fill="hold">
                                          <p:stCondLst>
                                            <p:cond delay="299"/>
                                          </p:stCondLst>
                                        </p:cTn>
                                        <p:tgtEl>
                                          <p:spTgt spid="45"/>
                                        </p:tgtEl>
                                        <p:attrNameLst>
                                          <p:attrName>style.visibility</p:attrName>
                                        </p:attrNameLst>
                                      </p:cBhvr>
                                      <p:to>
                                        <p:strVal val="hidden"/>
                                      </p:to>
                                    </p:set>
                                  </p:childTnLst>
                                </p:cTn>
                              </p:par>
                              <p:par>
                                <p:cTn id="787" presetID="10" presetClass="exit" presetSubtype="0" fill="hold" grpId="3" nodeType="withEffect">
                                  <p:stCondLst>
                                    <p:cond delay="0"/>
                                  </p:stCondLst>
                                  <p:childTnLst>
                                    <p:animEffect transition="out" filter="fade">
                                      <p:cBhvr>
                                        <p:cTn id="788" dur="300"/>
                                        <p:tgtEl>
                                          <p:spTgt spid="46"/>
                                        </p:tgtEl>
                                      </p:cBhvr>
                                    </p:animEffect>
                                    <p:set>
                                      <p:cBhvr>
                                        <p:cTn id="789" dur="1" fill="hold">
                                          <p:stCondLst>
                                            <p:cond delay="299"/>
                                          </p:stCondLst>
                                        </p:cTn>
                                        <p:tgtEl>
                                          <p:spTgt spid="46"/>
                                        </p:tgtEl>
                                        <p:attrNameLst>
                                          <p:attrName>style.visibility</p:attrName>
                                        </p:attrNameLst>
                                      </p:cBhvr>
                                      <p:to>
                                        <p:strVal val="hidden"/>
                                      </p:to>
                                    </p:set>
                                  </p:childTnLst>
                                </p:cTn>
                              </p:par>
                              <p:par>
                                <p:cTn id="790" presetID="10" presetClass="exit" presetSubtype="0" fill="hold" nodeType="withEffect">
                                  <p:stCondLst>
                                    <p:cond delay="0"/>
                                  </p:stCondLst>
                                  <p:childTnLst>
                                    <p:animEffect transition="out" filter="fade">
                                      <p:cBhvr>
                                        <p:cTn id="791" dur="300"/>
                                        <p:tgtEl>
                                          <p:spTgt spid="47"/>
                                        </p:tgtEl>
                                      </p:cBhvr>
                                    </p:animEffect>
                                    <p:set>
                                      <p:cBhvr>
                                        <p:cTn id="792" dur="1" fill="hold">
                                          <p:stCondLst>
                                            <p:cond delay="299"/>
                                          </p:stCondLst>
                                        </p:cTn>
                                        <p:tgtEl>
                                          <p:spTgt spid="47"/>
                                        </p:tgtEl>
                                        <p:attrNameLst>
                                          <p:attrName>style.visibility</p:attrName>
                                        </p:attrNameLst>
                                      </p:cBhvr>
                                      <p:to>
                                        <p:strVal val="hidden"/>
                                      </p:to>
                                    </p:set>
                                  </p:childTnLst>
                                </p:cTn>
                              </p:par>
                              <p:par>
                                <p:cTn id="793" presetID="10" presetClass="exit" presetSubtype="0" fill="hold" grpId="3" nodeType="withEffect">
                                  <p:stCondLst>
                                    <p:cond delay="0"/>
                                  </p:stCondLst>
                                  <p:childTnLst>
                                    <p:animEffect transition="out" filter="fade">
                                      <p:cBhvr>
                                        <p:cTn id="794" dur="300"/>
                                        <p:tgtEl>
                                          <p:spTgt spid="48"/>
                                        </p:tgtEl>
                                      </p:cBhvr>
                                    </p:animEffect>
                                    <p:set>
                                      <p:cBhvr>
                                        <p:cTn id="795" dur="1" fill="hold">
                                          <p:stCondLst>
                                            <p:cond delay="299"/>
                                          </p:stCondLst>
                                        </p:cTn>
                                        <p:tgtEl>
                                          <p:spTgt spid="48"/>
                                        </p:tgtEl>
                                        <p:attrNameLst>
                                          <p:attrName>style.visibility</p:attrName>
                                        </p:attrNameLst>
                                      </p:cBhvr>
                                      <p:to>
                                        <p:strVal val="hidden"/>
                                      </p:to>
                                    </p:set>
                                  </p:childTnLst>
                                </p:cTn>
                              </p:par>
                              <p:par>
                                <p:cTn id="796" presetID="10" presetClass="exit" presetSubtype="0" fill="hold" nodeType="withEffect">
                                  <p:stCondLst>
                                    <p:cond delay="0"/>
                                  </p:stCondLst>
                                  <p:childTnLst>
                                    <p:animEffect transition="out" filter="fade">
                                      <p:cBhvr>
                                        <p:cTn id="797" dur="300"/>
                                        <p:tgtEl>
                                          <p:spTgt spid="49"/>
                                        </p:tgtEl>
                                      </p:cBhvr>
                                    </p:animEffect>
                                    <p:set>
                                      <p:cBhvr>
                                        <p:cTn id="798" dur="1" fill="hold">
                                          <p:stCondLst>
                                            <p:cond delay="299"/>
                                          </p:stCondLst>
                                        </p:cTn>
                                        <p:tgtEl>
                                          <p:spTgt spid="49"/>
                                        </p:tgtEl>
                                        <p:attrNameLst>
                                          <p:attrName>style.visibility</p:attrName>
                                        </p:attrNameLst>
                                      </p:cBhvr>
                                      <p:to>
                                        <p:strVal val="hidden"/>
                                      </p:to>
                                    </p:set>
                                  </p:childTnLst>
                                </p:cTn>
                              </p:par>
                              <p:par>
                                <p:cTn id="799" presetID="10" presetClass="exit" presetSubtype="0" fill="hold" nodeType="withEffect">
                                  <p:stCondLst>
                                    <p:cond delay="0"/>
                                  </p:stCondLst>
                                  <p:childTnLst>
                                    <p:animEffect transition="out" filter="fade">
                                      <p:cBhvr>
                                        <p:cTn id="800" dur="300"/>
                                        <p:tgtEl>
                                          <p:spTgt spid="56"/>
                                        </p:tgtEl>
                                      </p:cBhvr>
                                    </p:animEffect>
                                    <p:set>
                                      <p:cBhvr>
                                        <p:cTn id="801" dur="1" fill="hold">
                                          <p:stCondLst>
                                            <p:cond delay="299"/>
                                          </p:stCondLst>
                                        </p:cTn>
                                        <p:tgtEl>
                                          <p:spTgt spid="56"/>
                                        </p:tgtEl>
                                        <p:attrNameLst>
                                          <p:attrName>style.visibility</p:attrName>
                                        </p:attrNameLst>
                                      </p:cBhvr>
                                      <p:to>
                                        <p:strVal val="hidden"/>
                                      </p:to>
                                    </p:set>
                                  </p:childTnLst>
                                </p:cTn>
                              </p:par>
                              <p:par>
                                <p:cTn id="802" presetID="10" presetClass="exit" presetSubtype="0" fill="hold" grpId="3" nodeType="withEffect">
                                  <p:stCondLst>
                                    <p:cond delay="0"/>
                                  </p:stCondLst>
                                  <p:childTnLst>
                                    <p:animEffect transition="out" filter="fade">
                                      <p:cBhvr>
                                        <p:cTn id="803" dur="300"/>
                                        <p:tgtEl>
                                          <p:spTgt spid="57"/>
                                        </p:tgtEl>
                                      </p:cBhvr>
                                    </p:animEffect>
                                    <p:set>
                                      <p:cBhvr>
                                        <p:cTn id="804" dur="1" fill="hold">
                                          <p:stCondLst>
                                            <p:cond delay="299"/>
                                          </p:stCondLst>
                                        </p:cTn>
                                        <p:tgtEl>
                                          <p:spTgt spid="57"/>
                                        </p:tgtEl>
                                        <p:attrNameLst>
                                          <p:attrName>style.visibility</p:attrName>
                                        </p:attrNameLst>
                                      </p:cBhvr>
                                      <p:to>
                                        <p:strVal val="hidden"/>
                                      </p:to>
                                    </p:set>
                                  </p:childTnLst>
                                </p:cTn>
                              </p:par>
                              <p:par>
                                <p:cTn id="805" presetID="10" presetClass="exit" presetSubtype="0" fill="hold" nodeType="withEffect">
                                  <p:stCondLst>
                                    <p:cond delay="0"/>
                                  </p:stCondLst>
                                  <p:childTnLst>
                                    <p:animEffect transition="out" filter="fade">
                                      <p:cBhvr>
                                        <p:cTn id="806" dur="300"/>
                                        <p:tgtEl>
                                          <p:spTgt spid="58"/>
                                        </p:tgtEl>
                                      </p:cBhvr>
                                    </p:animEffect>
                                    <p:set>
                                      <p:cBhvr>
                                        <p:cTn id="807" dur="1" fill="hold">
                                          <p:stCondLst>
                                            <p:cond delay="299"/>
                                          </p:stCondLst>
                                        </p:cTn>
                                        <p:tgtEl>
                                          <p:spTgt spid="58"/>
                                        </p:tgtEl>
                                        <p:attrNameLst>
                                          <p:attrName>style.visibility</p:attrName>
                                        </p:attrNameLst>
                                      </p:cBhvr>
                                      <p:to>
                                        <p:strVal val="hidden"/>
                                      </p:to>
                                    </p:set>
                                  </p:childTnLst>
                                </p:cTn>
                              </p:par>
                              <p:par>
                                <p:cTn id="808" presetID="10" presetClass="exit" presetSubtype="0" fill="hold" grpId="3" nodeType="withEffect">
                                  <p:stCondLst>
                                    <p:cond delay="0"/>
                                  </p:stCondLst>
                                  <p:childTnLst>
                                    <p:animEffect transition="out" filter="fade">
                                      <p:cBhvr>
                                        <p:cTn id="809" dur="300"/>
                                        <p:tgtEl>
                                          <p:spTgt spid="59"/>
                                        </p:tgtEl>
                                      </p:cBhvr>
                                    </p:animEffect>
                                    <p:set>
                                      <p:cBhvr>
                                        <p:cTn id="810" dur="1" fill="hold">
                                          <p:stCondLst>
                                            <p:cond delay="299"/>
                                          </p:stCondLst>
                                        </p:cTn>
                                        <p:tgtEl>
                                          <p:spTgt spid="59"/>
                                        </p:tgtEl>
                                        <p:attrNameLst>
                                          <p:attrName>style.visibility</p:attrName>
                                        </p:attrNameLst>
                                      </p:cBhvr>
                                      <p:to>
                                        <p:strVal val="hidden"/>
                                      </p:to>
                                    </p:set>
                                  </p:childTnLst>
                                </p:cTn>
                              </p:par>
                              <p:par>
                                <p:cTn id="811" presetID="10" presetClass="exit" presetSubtype="0" fill="hold" nodeType="withEffect">
                                  <p:stCondLst>
                                    <p:cond delay="0"/>
                                  </p:stCondLst>
                                  <p:childTnLst>
                                    <p:animEffect transition="out" filter="fade">
                                      <p:cBhvr>
                                        <p:cTn id="812" dur="300"/>
                                        <p:tgtEl>
                                          <p:spTgt spid="60"/>
                                        </p:tgtEl>
                                      </p:cBhvr>
                                    </p:animEffect>
                                    <p:set>
                                      <p:cBhvr>
                                        <p:cTn id="813" dur="1" fill="hold">
                                          <p:stCondLst>
                                            <p:cond delay="299"/>
                                          </p:stCondLst>
                                        </p:cTn>
                                        <p:tgtEl>
                                          <p:spTgt spid="60"/>
                                        </p:tgtEl>
                                        <p:attrNameLst>
                                          <p:attrName>style.visibility</p:attrName>
                                        </p:attrNameLst>
                                      </p:cBhvr>
                                      <p:to>
                                        <p:strVal val="hidden"/>
                                      </p:to>
                                    </p:set>
                                  </p:childTnLst>
                                </p:cTn>
                              </p:par>
                              <p:par>
                                <p:cTn id="814" presetID="10" presetClass="exit" presetSubtype="0" fill="hold" grpId="3" nodeType="withEffect">
                                  <p:stCondLst>
                                    <p:cond delay="0"/>
                                  </p:stCondLst>
                                  <p:childTnLst>
                                    <p:animEffect transition="out" filter="fade">
                                      <p:cBhvr>
                                        <p:cTn id="815" dur="300"/>
                                        <p:tgtEl>
                                          <p:spTgt spid="61"/>
                                        </p:tgtEl>
                                      </p:cBhvr>
                                    </p:animEffect>
                                    <p:set>
                                      <p:cBhvr>
                                        <p:cTn id="816" dur="1" fill="hold">
                                          <p:stCondLst>
                                            <p:cond delay="299"/>
                                          </p:stCondLst>
                                        </p:cTn>
                                        <p:tgtEl>
                                          <p:spTgt spid="61"/>
                                        </p:tgtEl>
                                        <p:attrNameLst>
                                          <p:attrName>style.visibility</p:attrName>
                                        </p:attrNameLst>
                                      </p:cBhvr>
                                      <p:to>
                                        <p:strVal val="hidden"/>
                                      </p:to>
                                    </p:set>
                                  </p:childTnLst>
                                </p:cTn>
                              </p:par>
                              <p:par>
                                <p:cTn id="817" presetID="10" presetClass="exit" presetSubtype="0" fill="hold" nodeType="withEffect">
                                  <p:stCondLst>
                                    <p:cond delay="0"/>
                                  </p:stCondLst>
                                  <p:childTnLst>
                                    <p:animEffect transition="out" filter="fade">
                                      <p:cBhvr>
                                        <p:cTn id="818" dur="300"/>
                                        <p:tgtEl>
                                          <p:spTgt spid="62"/>
                                        </p:tgtEl>
                                      </p:cBhvr>
                                    </p:animEffect>
                                    <p:set>
                                      <p:cBhvr>
                                        <p:cTn id="819" dur="1" fill="hold">
                                          <p:stCondLst>
                                            <p:cond delay="299"/>
                                          </p:stCondLst>
                                        </p:cTn>
                                        <p:tgtEl>
                                          <p:spTgt spid="62"/>
                                        </p:tgtEl>
                                        <p:attrNameLst>
                                          <p:attrName>style.visibility</p:attrName>
                                        </p:attrNameLst>
                                      </p:cBhvr>
                                      <p:to>
                                        <p:strVal val="hidden"/>
                                      </p:to>
                                    </p:set>
                                  </p:childTnLst>
                                </p:cTn>
                              </p:par>
                              <p:par>
                                <p:cTn id="820" presetID="10" presetClass="exit" presetSubtype="0" fill="hold" grpId="3" nodeType="withEffect">
                                  <p:stCondLst>
                                    <p:cond delay="0"/>
                                  </p:stCondLst>
                                  <p:childTnLst>
                                    <p:animEffect transition="out" filter="fade">
                                      <p:cBhvr>
                                        <p:cTn id="821" dur="300"/>
                                        <p:tgtEl>
                                          <p:spTgt spid="63"/>
                                        </p:tgtEl>
                                      </p:cBhvr>
                                    </p:animEffect>
                                    <p:set>
                                      <p:cBhvr>
                                        <p:cTn id="822" dur="1" fill="hold">
                                          <p:stCondLst>
                                            <p:cond delay="299"/>
                                          </p:stCondLst>
                                        </p:cTn>
                                        <p:tgtEl>
                                          <p:spTgt spid="63"/>
                                        </p:tgtEl>
                                        <p:attrNameLst>
                                          <p:attrName>style.visibility</p:attrName>
                                        </p:attrNameLst>
                                      </p:cBhvr>
                                      <p:to>
                                        <p:strVal val="hidden"/>
                                      </p:to>
                                    </p:set>
                                  </p:childTnLst>
                                </p:cTn>
                              </p:par>
                              <p:par>
                                <p:cTn id="823" presetID="10" presetClass="exit" presetSubtype="0" fill="hold" nodeType="withEffect">
                                  <p:stCondLst>
                                    <p:cond delay="0"/>
                                  </p:stCondLst>
                                  <p:childTnLst>
                                    <p:animEffect transition="out" filter="fade">
                                      <p:cBhvr>
                                        <p:cTn id="824" dur="300"/>
                                        <p:tgtEl>
                                          <p:spTgt spid="64"/>
                                        </p:tgtEl>
                                      </p:cBhvr>
                                    </p:animEffect>
                                    <p:set>
                                      <p:cBhvr>
                                        <p:cTn id="825" dur="1" fill="hold">
                                          <p:stCondLst>
                                            <p:cond delay="299"/>
                                          </p:stCondLst>
                                        </p:cTn>
                                        <p:tgtEl>
                                          <p:spTgt spid="64"/>
                                        </p:tgtEl>
                                        <p:attrNameLst>
                                          <p:attrName>style.visibility</p:attrName>
                                        </p:attrNameLst>
                                      </p:cBhvr>
                                      <p:to>
                                        <p:strVal val="hidden"/>
                                      </p:to>
                                    </p:set>
                                  </p:childTnLst>
                                </p:cTn>
                              </p:par>
                              <p:par>
                                <p:cTn id="826" presetID="10" presetClass="exit" presetSubtype="0" fill="hold" nodeType="withEffect">
                                  <p:stCondLst>
                                    <p:cond delay="0"/>
                                  </p:stCondLst>
                                  <p:childTnLst>
                                    <p:animEffect transition="out" filter="fade">
                                      <p:cBhvr>
                                        <p:cTn id="827" dur="300"/>
                                        <p:tgtEl>
                                          <p:spTgt spid="71"/>
                                        </p:tgtEl>
                                      </p:cBhvr>
                                    </p:animEffect>
                                    <p:set>
                                      <p:cBhvr>
                                        <p:cTn id="828" dur="1" fill="hold">
                                          <p:stCondLst>
                                            <p:cond delay="299"/>
                                          </p:stCondLst>
                                        </p:cTn>
                                        <p:tgtEl>
                                          <p:spTgt spid="71"/>
                                        </p:tgtEl>
                                        <p:attrNameLst>
                                          <p:attrName>style.visibility</p:attrName>
                                        </p:attrNameLst>
                                      </p:cBhvr>
                                      <p:to>
                                        <p:strVal val="hidden"/>
                                      </p:to>
                                    </p:set>
                                  </p:childTnLst>
                                </p:cTn>
                              </p:par>
                              <p:par>
                                <p:cTn id="829" presetID="10" presetClass="exit" presetSubtype="0" fill="hold" grpId="3" nodeType="withEffect">
                                  <p:stCondLst>
                                    <p:cond delay="0"/>
                                  </p:stCondLst>
                                  <p:childTnLst>
                                    <p:animEffect transition="out" filter="fade">
                                      <p:cBhvr>
                                        <p:cTn id="830" dur="300"/>
                                        <p:tgtEl>
                                          <p:spTgt spid="72"/>
                                        </p:tgtEl>
                                      </p:cBhvr>
                                    </p:animEffect>
                                    <p:set>
                                      <p:cBhvr>
                                        <p:cTn id="831" dur="1" fill="hold">
                                          <p:stCondLst>
                                            <p:cond delay="299"/>
                                          </p:stCondLst>
                                        </p:cTn>
                                        <p:tgtEl>
                                          <p:spTgt spid="72"/>
                                        </p:tgtEl>
                                        <p:attrNameLst>
                                          <p:attrName>style.visibility</p:attrName>
                                        </p:attrNameLst>
                                      </p:cBhvr>
                                      <p:to>
                                        <p:strVal val="hidden"/>
                                      </p:to>
                                    </p:set>
                                  </p:childTnLst>
                                </p:cTn>
                              </p:par>
                              <p:par>
                                <p:cTn id="832" presetID="10" presetClass="exit" presetSubtype="0" fill="hold" nodeType="withEffect">
                                  <p:stCondLst>
                                    <p:cond delay="0"/>
                                  </p:stCondLst>
                                  <p:childTnLst>
                                    <p:animEffect transition="out" filter="fade">
                                      <p:cBhvr>
                                        <p:cTn id="833" dur="300"/>
                                        <p:tgtEl>
                                          <p:spTgt spid="73"/>
                                        </p:tgtEl>
                                      </p:cBhvr>
                                    </p:animEffect>
                                    <p:set>
                                      <p:cBhvr>
                                        <p:cTn id="834" dur="1" fill="hold">
                                          <p:stCondLst>
                                            <p:cond delay="299"/>
                                          </p:stCondLst>
                                        </p:cTn>
                                        <p:tgtEl>
                                          <p:spTgt spid="73"/>
                                        </p:tgtEl>
                                        <p:attrNameLst>
                                          <p:attrName>style.visibility</p:attrName>
                                        </p:attrNameLst>
                                      </p:cBhvr>
                                      <p:to>
                                        <p:strVal val="hidden"/>
                                      </p:to>
                                    </p:set>
                                  </p:childTnLst>
                                </p:cTn>
                              </p:par>
                              <p:par>
                                <p:cTn id="835" presetID="10" presetClass="exit" presetSubtype="0" fill="hold" grpId="3" nodeType="withEffect">
                                  <p:stCondLst>
                                    <p:cond delay="0"/>
                                  </p:stCondLst>
                                  <p:childTnLst>
                                    <p:animEffect transition="out" filter="fade">
                                      <p:cBhvr>
                                        <p:cTn id="836" dur="300"/>
                                        <p:tgtEl>
                                          <p:spTgt spid="74"/>
                                        </p:tgtEl>
                                      </p:cBhvr>
                                    </p:animEffect>
                                    <p:set>
                                      <p:cBhvr>
                                        <p:cTn id="837" dur="1" fill="hold">
                                          <p:stCondLst>
                                            <p:cond delay="299"/>
                                          </p:stCondLst>
                                        </p:cTn>
                                        <p:tgtEl>
                                          <p:spTgt spid="74"/>
                                        </p:tgtEl>
                                        <p:attrNameLst>
                                          <p:attrName>style.visibility</p:attrName>
                                        </p:attrNameLst>
                                      </p:cBhvr>
                                      <p:to>
                                        <p:strVal val="hidden"/>
                                      </p:to>
                                    </p:set>
                                  </p:childTnLst>
                                </p:cTn>
                              </p:par>
                              <p:par>
                                <p:cTn id="838" presetID="10" presetClass="exit" presetSubtype="0" fill="hold" nodeType="withEffect">
                                  <p:stCondLst>
                                    <p:cond delay="0"/>
                                  </p:stCondLst>
                                  <p:childTnLst>
                                    <p:animEffect transition="out" filter="fade">
                                      <p:cBhvr>
                                        <p:cTn id="839" dur="300"/>
                                        <p:tgtEl>
                                          <p:spTgt spid="75"/>
                                        </p:tgtEl>
                                      </p:cBhvr>
                                    </p:animEffect>
                                    <p:set>
                                      <p:cBhvr>
                                        <p:cTn id="840" dur="1" fill="hold">
                                          <p:stCondLst>
                                            <p:cond delay="299"/>
                                          </p:stCondLst>
                                        </p:cTn>
                                        <p:tgtEl>
                                          <p:spTgt spid="75"/>
                                        </p:tgtEl>
                                        <p:attrNameLst>
                                          <p:attrName>style.visibility</p:attrName>
                                        </p:attrNameLst>
                                      </p:cBhvr>
                                      <p:to>
                                        <p:strVal val="hidden"/>
                                      </p:to>
                                    </p:set>
                                  </p:childTnLst>
                                </p:cTn>
                              </p:par>
                              <p:par>
                                <p:cTn id="841" presetID="10" presetClass="exit" presetSubtype="0" fill="hold" nodeType="withEffect">
                                  <p:stCondLst>
                                    <p:cond delay="0"/>
                                  </p:stCondLst>
                                  <p:childTnLst>
                                    <p:animEffect transition="out" filter="fade">
                                      <p:cBhvr>
                                        <p:cTn id="842" dur="300"/>
                                        <p:tgtEl>
                                          <p:spTgt spid="76"/>
                                        </p:tgtEl>
                                      </p:cBhvr>
                                    </p:animEffect>
                                    <p:set>
                                      <p:cBhvr>
                                        <p:cTn id="843" dur="1" fill="hold">
                                          <p:stCondLst>
                                            <p:cond delay="299"/>
                                          </p:stCondLst>
                                        </p:cTn>
                                        <p:tgtEl>
                                          <p:spTgt spid="76"/>
                                        </p:tgtEl>
                                        <p:attrNameLst>
                                          <p:attrName>style.visibility</p:attrName>
                                        </p:attrNameLst>
                                      </p:cBhvr>
                                      <p:to>
                                        <p:strVal val="hidden"/>
                                      </p:to>
                                    </p:set>
                                  </p:childTnLst>
                                </p:cTn>
                              </p:par>
                              <p:par>
                                <p:cTn id="844" presetID="10" presetClass="exit" presetSubtype="0" fill="hold" grpId="3" nodeType="withEffect">
                                  <p:stCondLst>
                                    <p:cond delay="0"/>
                                  </p:stCondLst>
                                  <p:childTnLst>
                                    <p:animEffect transition="out" filter="fade">
                                      <p:cBhvr>
                                        <p:cTn id="845" dur="300"/>
                                        <p:tgtEl>
                                          <p:spTgt spid="77"/>
                                        </p:tgtEl>
                                      </p:cBhvr>
                                    </p:animEffect>
                                    <p:set>
                                      <p:cBhvr>
                                        <p:cTn id="846" dur="1" fill="hold">
                                          <p:stCondLst>
                                            <p:cond delay="299"/>
                                          </p:stCondLst>
                                        </p:cTn>
                                        <p:tgtEl>
                                          <p:spTgt spid="77"/>
                                        </p:tgtEl>
                                        <p:attrNameLst>
                                          <p:attrName>style.visibility</p:attrName>
                                        </p:attrNameLst>
                                      </p:cBhvr>
                                      <p:to>
                                        <p:strVal val="hidden"/>
                                      </p:to>
                                    </p:set>
                                  </p:childTnLst>
                                </p:cTn>
                              </p:par>
                              <p:par>
                                <p:cTn id="847" presetID="10" presetClass="exit" presetSubtype="0" fill="hold" nodeType="withEffect">
                                  <p:stCondLst>
                                    <p:cond delay="0"/>
                                  </p:stCondLst>
                                  <p:childTnLst>
                                    <p:animEffect transition="out" filter="fade">
                                      <p:cBhvr>
                                        <p:cTn id="848" dur="300"/>
                                        <p:tgtEl>
                                          <p:spTgt spid="78"/>
                                        </p:tgtEl>
                                      </p:cBhvr>
                                    </p:animEffect>
                                    <p:set>
                                      <p:cBhvr>
                                        <p:cTn id="849" dur="1" fill="hold">
                                          <p:stCondLst>
                                            <p:cond delay="299"/>
                                          </p:stCondLst>
                                        </p:cTn>
                                        <p:tgtEl>
                                          <p:spTgt spid="78"/>
                                        </p:tgtEl>
                                        <p:attrNameLst>
                                          <p:attrName>style.visibility</p:attrName>
                                        </p:attrNameLst>
                                      </p:cBhvr>
                                      <p:to>
                                        <p:strVal val="hidden"/>
                                      </p:to>
                                    </p:set>
                                  </p:childTnLst>
                                </p:cTn>
                              </p:par>
                              <p:par>
                                <p:cTn id="850" presetID="10" presetClass="exit" presetSubtype="0" fill="hold" grpId="3" nodeType="withEffect">
                                  <p:stCondLst>
                                    <p:cond delay="0"/>
                                  </p:stCondLst>
                                  <p:childTnLst>
                                    <p:animEffect transition="out" filter="fade">
                                      <p:cBhvr>
                                        <p:cTn id="851" dur="300"/>
                                        <p:tgtEl>
                                          <p:spTgt spid="79"/>
                                        </p:tgtEl>
                                      </p:cBhvr>
                                    </p:animEffect>
                                    <p:set>
                                      <p:cBhvr>
                                        <p:cTn id="852" dur="1" fill="hold">
                                          <p:stCondLst>
                                            <p:cond delay="299"/>
                                          </p:stCondLst>
                                        </p:cTn>
                                        <p:tgtEl>
                                          <p:spTgt spid="79"/>
                                        </p:tgtEl>
                                        <p:attrNameLst>
                                          <p:attrName>style.visibility</p:attrName>
                                        </p:attrNameLst>
                                      </p:cBhvr>
                                      <p:to>
                                        <p:strVal val="hidden"/>
                                      </p:to>
                                    </p:set>
                                  </p:childTnLst>
                                </p:cTn>
                              </p:par>
                              <p:par>
                                <p:cTn id="853" presetID="10" presetClass="exit" presetSubtype="0" fill="hold" nodeType="withEffect">
                                  <p:stCondLst>
                                    <p:cond delay="0"/>
                                  </p:stCondLst>
                                  <p:childTnLst>
                                    <p:animEffect transition="out" filter="fade">
                                      <p:cBhvr>
                                        <p:cTn id="854" dur="300"/>
                                        <p:tgtEl>
                                          <p:spTgt spid="80"/>
                                        </p:tgtEl>
                                      </p:cBhvr>
                                    </p:animEffect>
                                    <p:set>
                                      <p:cBhvr>
                                        <p:cTn id="855" dur="1" fill="hold">
                                          <p:stCondLst>
                                            <p:cond delay="299"/>
                                          </p:stCondLst>
                                        </p:cTn>
                                        <p:tgtEl>
                                          <p:spTgt spid="80"/>
                                        </p:tgtEl>
                                        <p:attrNameLst>
                                          <p:attrName>style.visibility</p:attrName>
                                        </p:attrNameLst>
                                      </p:cBhvr>
                                      <p:to>
                                        <p:strVal val="hidden"/>
                                      </p:to>
                                    </p:set>
                                  </p:childTnLst>
                                </p:cTn>
                              </p:par>
                            </p:childTnLst>
                          </p:cTn>
                        </p:par>
                        <p:par>
                          <p:cTn id="856" fill="hold">
                            <p:stCondLst>
                              <p:cond delay="300"/>
                            </p:stCondLst>
                            <p:childTnLst>
                              <p:par>
                                <p:cTn id="857" presetID="10" presetClass="exit" presetSubtype="0" fill="hold" nodeType="afterEffect">
                                  <p:stCondLst>
                                    <p:cond delay="0"/>
                                  </p:stCondLst>
                                  <p:childTnLst>
                                    <p:animEffect transition="out" filter="fade">
                                      <p:cBhvr>
                                        <p:cTn id="858" dur="300"/>
                                        <p:tgtEl>
                                          <p:spTgt spid="7"/>
                                        </p:tgtEl>
                                      </p:cBhvr>
                                    </p:animEffect>
                                    <p:set>
                                      <p:cBhvr>
                                        <p:cTn id="859" dur="1" fill="hold">
                                          <p:stCondLst>
                                            <p:cond delay="299"/>
                                          </p:stCondLst>
                                        </p:cTn>
                                        <p:tgtEl>
                                          <p:spTgt spid="7"/>
                                        </p:tgtEl>
                                        <p:attrNameLst>
                                          <p:attrName>style.visibility</p:attrName>
                                        </p:attrNameLst>
                                      </p:cBhvr>
                                      <p:to>
                                        <p:strVal val="hidden"/>
                                      </p:to>
                                    </p:set>
                                  </p:childTnLst>
                                </p:cTn>
                              </p:par>
                              <p:par>
                                <p:cTn id="860" presetID="10" presetClass="exit" presetSubtype="0" fill="hold" nodeType="withEffect">
                                  <p:stCondLst>
                                    <p:cond delay="0"/>
                                  </p:stCondLst>
                                  <p:childTnLst>
                                    <p:animEffect transition="out" filter="fade">
                                      <p:cBhvr>
                                        <p:cTn id="861" dur="300"/>
                                        <p:tgtEl>
                                          <p:spTgt spid="9"/>
                                        </p:tgtEl>
                                      </p:cBhvr>
                                    </p:animEffect>
                                    <p:set>
                                      <p:cBhvr>
                                        <p:cTn id="862" dur="1" fill="hold">
                                          <p:stCondLst>
                                            <p:cond delay="299"/>
                                          </p:stCondLst>
                                        </p:cTn>
                                        <p:tgtEl>
                                          <p:spTgt spid="9"/>
                                        </p:tgtEl>
                                        <p:attrNameLst>
                                          <p:attrName>style.visibility</p:attrName>
                                        </p:attrNameLst>
                                      </p:cBhvr>
                                      <p:to>
                                        <p:strVal val="hidden"/>
                                      </p:to>
                                    </p:set>
                                  </p:childTnLst>
                                </p:cTn>
                              </p:par>
                              <p:par>
                                <p:cTn id="863" presetID="10" presetClass="exit" presetSubtype="0" fill="hold" grpId="3" nodeType="withEffect">
                                  <p:stCondLst>
                                    <p:cond delay="0"/>
                                  </p:stCondLst>
                                  <p:childTnLst>
                                    <p:animEffect transition="out" filter="fade">
                                      <p:cBhvr>
                                        <p:cTn id="864" dur="300"/>
                                        <p:tgtEl>
                                          <p:spTgt spid="10"/>
                                        </p:tgtEl>
                                      </p:cBhvr>
                                    </p:animEffect>
                                    <p:set>
                                      <p:cBhvr>
                                        <p:cTn id="865" dur="1" fill="hold">
                                          <p:stCondLst>
                                            <p:cond delay="299"/>
                                          </p:stCondLst>
                                        </p:cTn>
                                        <p:tgtEl>
                                          <p:spTgt spid="10"/>
                                        </p:tgtEl>
                                        <p:attrNameLst>
                                          <p:attrName>style.visibility</p:attrName>
                                        </p:attrNameLst>
                                      </p:cBhvr>
                                      <p:to>
                                        <p:strVal val="hidden"/>
                                      </p:to>
                                    </p:set>
                                  </p:childTnLst>
                                </p:cTn>
                              </p:par>
                              <p:par>
                                <p:cTn id="866" presetID="10" presetClass="exit" presetSubtype="0" fill="hold" nodeType="withEffect">
                                  <p:stCondLst>
                                    <p:cond delay="0"/>
                                  </p:stCondLst>
                                  <p:childTnLst>
                                    <p:animEffect transition="out" filter="fade">
                                      <p:cBhvr>
                                        <p:cTn id="867" dur="300"/>
                                        <p:tgtEl>
                                          <p:spTgt spid="11"/>
                                        </p:tgtEl>
                                      </p:cBhvr>
                                    </p:animEffect>
                                    <p:set>
                                      <p:cBhvr>
                                        <p:cTn id="868" dur="1" fill="hold">
                                          <p:stCondLst>
                                            <p:cond delay="299"/>
                                          </p:stCondLst>
                                        </p:cTn>
                                        <p:tgtEl>
                                          <p:spTgt spid="11"/>
                                        </p:tgtEl>
                                        <p:attrNameLst>
                                          <p:attrName>style.visibility</p:attrName>
                                        </p:attrNameLst>
                                      </p:cBhvr>
                                      <p:to>
                                        <p:strVal val="hidden"/>
                                      </p:to>
                                    </p:set>
                                  </p:childTnLst>
                                </p:cTn>
                              </p:par>
                              <p:par>
                                <p:cTn id="869" presetID="10" presetClass="exit" presetSubtype="0" fill="hold" grpId="3" nodeType="withEffect">
                                  <p:stCondLst>
                                    <p:cond delay="0"/>
                                  </p:stCondLst>
                                  <p:childTnLst>
                                    <p:animEffect transition="out" filter="fade">
                                      <p:cBhvr>
                                        <p:cTn id="870" dur="300"/>
                                        <p:tgtEl>
                                          <p:spTgt spid="12"/>
                                        </p:tgtEl>
                                      </p:cBhvr>
                                    </p:animEffect>
                                    <p:set>
                                      <p:cBhvr>
                                        <p:cTn id="871" dur="1" fill="hold">
                                          <p:stCondLst>
                                            <p:cond delay="299"/>
                                          </p:stCondLst>
                                        </p:cTn>
                                        <p:tgtEl>
                                          <p:spTgt spid="12"/>
                                        </p:tgtEl>
                                        <p:attrNameLst>
                                          <p:attrName>style.visibility</p:attrName>
                                        </p:attrNameLst>
                                      </p:cBhvr>
                                      <p:to>
                                        <p:strVal val="hidden"/>
                                      </p:to>
                                    </p:set>
                                  </p:childTnLst>
                                </p:cTn>
                              </p:par>
                              <p:par>
                                <p:cTn id="872" presetID="10" presetClass="exit" presetSubtype="0" fill="hold" grpId="3" nodeType="withEffect">
                                  <p:stCondLst>
                                    <p:cond delay="0"/>
                                  </p:stCondLst>
                                  <p:childTnLst>
                                    <p:animEffect transition="out" filter="fade">
                                      <p:cBhvr>
                                        <p:cTn id="873" dur="300"/>
                                        <p:tgtEl>
                                          <p:spTgt spid="42"/>
                                        </p:tgtEl>
                                      </p:cBhvr>
                                    </p:animEffect>
                                    <p:set>
                                      <p:cBhvr>
                                        <p:cTn id="874" dur="1" fill="hold">
                                          <p:stCondLst>
                                            <p:cond delay="299"/>
                                          </p:stCondLst>
                                        </p:cTn>
                                        <p:tgtEl>
                                          <p:spTgt spid="42"/>
                                        </p:tgtEl>
                                        <p:attrNameLst>
                                          <p:attrName>style.visibility</p:attrName>
                                        </p:attrNameLst>
                                      </p:cBhvr>
                                      <p:to>
                                        <p:strVal val="hidden"/>
                                      </p:to>
                                    </p:set>
                                  </p:childTnLst>
                                </p:cTn>
                              </p:par>
                            </p:childTnLst>
                          </p:cTn>
                        </p:par>
                        <p:par>
                          <p:cTn id="875" fill="hold">
                            <p:stCondLst>
                              <p:cond delay="600"/>
                            </p:stCondLst>
                            <p:childTnLst>
                              <p:par>
                                <p:cTn id="876" presetID="35" presetClass="path" presetSubtype="0" decel="100000" fill="hold" grpId="3" nodeType="afterEffect">
                                  <p:stCondLst>
                                    <p:cond delay="0"/>
                                  </p:stCondLst>
                                  <p:childTnLst>
                                    <p:animMotion origin="layout" path="M -2.20245E-6 -2.46914E-6 L -0.21972 -0.27839 " pathEditMode="relative" rAng="0" ptsTypes="AA">
                                      <p:cBhvr>
                                        <p:cTn id="877" dur="500" fill="hold"/>
                                        <p:tgtEl>
                                          <p:spTgt spid="33"/>
                                        </p:tgtEl>
                                        <p:attrNameLst>
                                          <p:attrName>ppt_x</p:attrName>
                                          <p:attrName>ppt_y</p:attrName>
                                        </p:attrNameLst>
                                      </p:cBhvr>
                                      <p:rCtr x="-10991" y="-13920"/>
                                    </p:animMotion>
                                  </p:childTnLst>
                                </p:cTn>
                              </p:par>
                            </p:childTnLst>
                          </p:cTn>
                        </p:par>
                        <p:par>
                          <p:cTn id="878" fill="hold">
                            <p:stCondLst>
                              <p:cond delay="1100"/>
                            </p:stCondLst>
                            <p:childTnLst>
                              <p:par>
                                <p:cTn id="879" presetID="22" presetClass="entr" presetSubtype="8" fill="hold" nodeType="afterEffect">
                                  <p:stCondLst>
                                    <p:cond delay="0"/>
                                  </p:stCondLst>
                                  <p:childTnLst>
                                    <p:set>
                                      <p:cBhvr>
                                        <p:cTn id="880" dur="1" fill="hold">
                                          <p:stCondLst>
                                            <p:cond delay="0"/>
                                          </p:stCondLst>
                                        </p:cTn>
                                        <p:tgtEl>
                                          <p:spTgt spid="91"/>
                                        </p:tgtEl>
                                        <p:attrNameLst>
                                          <p:attrName>style.visibility</p:attrName>
                                        </p:attrNameLst>
                                      </p:cBhvr>
                                      <p:to>
                                        <p:strVal val="visible"/>
                                      </p:to>
                                    </p:set>
                                    <p:animEffect transition="in" filter="wipe(left)">
                                      <p:cBhvr>
                                        <p:cTn id="881" dur="300"/>
                                        <p:tgtEl>
                                          <p:spTgt spid="91"/>
                                        </p:tgtEl>
                                      </p:cBhvr>
                                    </p:animEffect>
                                  </p:childTnLst>
                                </p:cTn>
                              </p:par>
                            </p:childTnLst>
                          </p:cTn>
                        </p:par>
                        <p:par>
                          <p:cTn id="882" fill="hold">
                            <p:stCondLst>
                              <p:cond delay="1400"/>
                            </p:stCondLst>
                            <p:childTnLst>
                              <p:par>
                                <p:cTn id="883" presetID="22" presetClass="entr" presetSubtype="8" fill="hold" grpId="0" nodeType="afterEffect">
                                  <p:stCondLst>
                                    <p:cond delay="0"/>
                                  </p:stCondLst>
                                  <p:childTnLst>
                                    <p:set>
                                      <p:cBhvr>
                                        <p:cTn id="884" dur="1" fill="hold">
                                          <p:stCondLst>
                                            <p:cond delay="0"/>
                                          </p:stCondLst>
                                        </p:cTn>
                                        <p:tgtEl>
                                          <p:spTgt spid="163"/>
                                        </p:tgtEl>
                                        <p:attrNameLst>
                                          <p:attrName>style.visibility</p:attrName>
                                        </p:attrNameLst>
                                      </p:cBhvr>
                                      <p:to>
                                        <p:strVal val="visible"/>
                                      </p:to>
                                    </p:set>
                                    <p:animEffect transition="in" filter="wipe(left)">
                                      <p:cBhvr>
                                        <p:cTn id="885" dur="300"/>
                                        <p:tgtEl>
                                          <p:spTgt spid="163"/>
                                        </p:tgtEl>
                                      </p:cBhvr>
                                    </p:animEffect>
                                  </p:childTnLst>
                                </p:cTn>
                              </p:par>
                              <p:par>
                                <p:cTn id="886" presetID="22" presetClass="entr" presetSubtype="8" fill="hold" grpId="0" nodeType="withEffect">
                                  <p:stCondLst>
                                    <p:cond delay="0"/>
                                  </p:stCondLst>
                                  <p:childTnLst>
                                    <p:set>
                                      <p:cBhvr>
                                        <p:cTn id="887" dur="1" fill="hold">
                                          <p:stCondLst>
                                            <p:cond delay="0"/>
                                          </p:stCondLst>
                                        </p:cTn>
                                        <p:tgtEl>
                                          <p:spTgt spid="164"/>
                                        </p:tgtEl>
                                        <p:attrNameLst>
                                          <p:attrName>style.visibility</p:attrName>
                                        </p:attrNameLst>
                                      </p:cBhvr>
                                      <p:to>
                                        <p:strVal val="visible"/>
                                      </p:to>
                                    </p:set>
                                    <p:animEffect transition="in" filter="wipe(left)">
                                      <p:cBhvr>
                                        <p:cTn id="888" dur="300"/>
                                        <p:tgtEl>
                                          <p:spTgt spid="164"/>
                                        </p:tgtEl>
                                      </p:cBhvr>
                                    </p:animEffect>
                                  </p:childTnLst>
                                </p:cTn>
                              </p:par>
                            </p:childTnLst>
                          </p:cTn>
                        </p:par>
                        <p:par>
                          <p:cTn id="889" fill="hold">
                            <p:stCondLst>
                              <p:cond delay="1700"/>
                            </p:stCondLst>
                            <p:childTnLst>
                              <p:par>
                                <p:cTn id="890" presetID="2" presetClass="entr" presetSubtype="8" decel="100000" fill="hold" nodeType="afterEffect">
                                  <p:stCondLst>
                                    <p:cond delay="0"/>
                                  </p:stCondLst>
                                  <p:childTnLst>
                                    <p:set>
                                      <p:cBhvr>
                                        <p:cTn id="891" dur="1" fill="hold">
                                          <p:stCondLst>
                                            <p:cond delay="0"/>
                                          </p:stCondLst>
                                        </p:cTn>
                                        <p:tgtEl>
                                          <p:spTgt spid="242"/>
                                        </p:tgtEl>
                                        <p:attrNameLst>
                                          <p:attrName>style.visibility</p:attrName>
                                        </p:attrNameLst>
                                      </p:cBhvr>
                                      <p:to>
                                        <p:strVal val="visible"/>
                                      </p:to>
                                    </p:set>
                                    <p:anim calcmode="lin" valueType="num">
                                      <p:cBhvr additive="base">
                                        <p:cTn id="892" dur="500" fill="hold"/>
                                        <p:tgtEl>
                                          <p:spTgt spid="242"/>
                                        </p:tgtEl>
                                        <p:attrNameLst>
                                          <p:attrName>ppt_x</p:attrName>
                                        </p:attrNameLst>
                                      </p:cBhvr>
                                      <p:tavLst>
                                        <p:tav tm="0">
                                          <p:val>
                                            <p:strVal val="0-#ppt_w/2"/>
                                          </p:val>
                                        </p:tav>
                                        <p:tav tm="100000">
                                          <p:val>
                                            <p:strVal val="#ppt_x"/>
                                          </p:val>
                                        </p:tav>
                                      </p:tavLst>
                                    </p:anim>
                                    <p:anim calcmode="lin" valueType="num">
                                      <p:cBhvr additive="base">
                                        <p:cTn id="893" dur="500" fill="hold"/>
                                        <p:tgtEl>
                                          <p:spTgt spid="242"/>
                                        </p:tgtEl>
                                        <p:attrNameLst>
                                          <p:attrName>ppt_y</p:attrName>
                                        </p:attrNameLst>
                                      </p:cBhvr>
                                      <p:tavLst>
                                        <p:tav tm="0">
                                          <p:val>
                                            <p:strVal val="#ppt_y"/>
                                          </p:val>
                                        </p:tav>
                                        <p:tav tm="100000">
                                          <p:val>
                                            <p:strVal val="#ppt_y"/>
                                          </p:val>
                                        </p:tav>
                                      </p:tavLst>
                                    </p:anim>
                                  </p:childTnLst>
                                </p:cTn>
                              </p:par>
                            </p:childTnLst>
                          </p:cTn>
                        </p:par>
                        <p:par>
                          <p:cTn id="894" fill="hold">
                            <p:stCondLst>
                              <p:cond delay="2200"/>
                            </p:stCondLst>
                            <p:childTnLst>
                              <p:par>
                                <p:cTn id="895" presetID="10" presetClass="entr" presetSubtype="0" fill="hold" grpId="0" nodeType="afterEffect">
                                  <p:stCondLst>
                                    <p:cond delay="0"/>
                                  </p:stCondLst>
                                  <p:childTnLst>
                                    <p:set>
                                      <p:cBhvr>
                                        <p:cTn id="896" dur="1" fill="hold">
                                          <p:stCondLst>
                                            <p:cond delay="0"/>
                                          </p:stCondLst>
                                        </p:cTn>
                                        <p:tgtEl>
                                          <p:spTgt spid="165"/>
                                        </p:tgtEl>
                                        <p:attrNameLst>
                                          <p:attrName>style.visibility</p:attrName>
                                        </p:attrNameLst>
                                      </p:cBhvr>
                                      <p:to>
                                        <p:strVal val="visible"/>
                                      </p:to>
                                    </p:set>
                                    <p:animEffect transition="in" filter="fade">
                                      <p:cBhvr>
                                        <p:cTn id="897" dur="500"/>
                                        <p:tgtEl>
                                          <p:spTgt spid="165"/>
                                        </p:tgtEl>
                                      </p:cBhvr>
                                    </p:animEffect>
                                  </p:childTnLst>
                                </p:cTn>
                              </p:par>
                            </p:childTnLst>
                          </p:cTn>
                        </p:par>
                      </p:childTnLst>
                    </p:cTn>
                  </p:par>
                  <p:par>
                    <p:cTn id="898" fill="hold">
                      <p:stCondLst>
                        <p:cond delay="indefinite"/>
                      </p:stCondLst>
                      <p:childTnLst>
                        <p:par>
                          <p:cTn id="899" fill="hold">
                            <p:stCondLst>
                              <p:cond delay="0"/>
                            </p:stCondLst>
                            <p:childTnLst>
                              <p:par>
                                <p:cTn id="900" presetID="22" presetClass="exit" presetSubtype="8" fill="hold" grpId="1" nodeType="clickEffect">
                                  <p:stCondLst>
                                    <p:cond delay="0"/>
                                  </p:stCondLst>
                                  <p:childTnLst>
                                    <p:animEffect transition="out" filter="wipe(left)">
                                      <p:cBhvr>
                                        <p:cTn id="901" dur="300"/>
                                        <p:tgtEl>
                                          <p:spTgt spid="163"/>
                                        </p:tgtEl>
                                      </p:cBhvr>
                                    </p:animEffect>
                                    <p:set>
                                      <p:cBhvr>
                                        <p:cTn id="902" dur="1" fill="hold">
                                          <p:stCondLst>
                                            <p:cond delay="299"/>
                                          </p:stCondLst>
                                        </p:cTn>
                                        <p:tgtEl>
                                          <p:spTgt spid="163"/>
                                        </p:tgtEl>
                                        <p:attrNameLst>
                                          <p:attrName>style.visibility</p:attrName>
                                        </p:attrNameLst>
                                      </p:cBhvr>
                                      <p:to>
                                        <p:strVal val="hidden"/>
                                      </p:to>
                                    </p:set>
                                  </p:childTnLst>
                                </p:cTn>
                              </p:par>
                              <p:par>
                                <p:cTn id="903" presetID="22" presetClass="exit" presetSubtype="8" fill="hold" grpId="1" nodeType="withEffect">
                                  <p:stCondLst>
                                    <p:cond delay="0"/>
                                  </p:stCondLst>
                                  <p:childTnLst>
                                    <p:animEffect transition="out" filter="wipe(left)">
                                      <p:cBhvr>
                                        <p:cTn id="904" dur="300"/>
                                        <p:tgtEl>
                                          <p:spTgt spid="164"/>
                                        </p:tgtEl>
                                      </p:cBhvr>
                                    </p:animEffect>
                                    <p:set>
                                      <p:cBhvr>
                                        <p:cTn id="905" dur="1" fill="hold">
                                          <p:stCondLst>
                                            <p:cond delay="299"/>
                                          </p:stCondLst>
                                        </p:cTn>
                                        <p:tgtEl>
                                          <p:spTgt spid="164"/>
                                        </p:tgtEl>
                                        <p:attrNameLst>
                                          <p:attrName>style.visibility</p:attrName>
                                        </p:attrNameLst>
                                      </p:cBhvr>
                                      <p:to>
                                        <p:strVal val="hidden"/>
                                      </p:to>
                                    </p:set>
                                  </p:childTnLst>
                                </p:cTn>
                              </p:par>
                              <p:par>
                                <p:cTn id="906" presetID="22" presetClass="entr" presetSubtype="8" fill="hold" grpId="0" nodeType="withEffect">
                                  <p:stCondLst>
                                    <p:cond delay="0"/>
                                  </p:stCondLst>
                                  <p:childTnLst>
                                    <p:set>
                                      <p:cBhvr>
                                        <p:cTn id="907" dur="1" fill="hold">
                                          <p:stCondLst>
                                            <p:cond delay="0"/>
                                          </p:stCondLst>
                                        </p:cTn>
                                        <p:tgtEl>
                                          <p:spTgt spid="167"/>
                                        </p:tgtEl>
                                        <p:attrNameLst>
                                          <p:attrName>style.visibility</p:attrName>
                                        </p:attrNameLst>
                                      </p:cBhvr>
                                      <p:to>
                                        <p:strVal val="visible"/>
                                      </p:to>
                                    </p:set>
                                    <p:animEffect transition="in" filter="wipe(left)">
                                      <p:cBhvr>
                                        <p:cTn id="908" dur="300"/>
                                        <p:tgtEl>
                                          <p:spTgt spid="167"/>
                                        </p:tgtEl>
                                      </p:cBhvr>
                                    </p:animEffect>
                                  </p:childTnLst>
                                </p:cTn>
                              </p:par>
                              <p:par>
                                <p:cTn id="909" presetID="22" presetClass="entr" presetSubtype="8" fill="hold" grpId="0" nodeType="withEffect">
                                  <p:stCondLst>
                                    <p:cond delay="0"/>
                                  </p:stCondLst>
                                  <p:childTnLst>
                                    <p:set>
                                      <p:cBhvr>
                                        <p:cTn id="910" dur="1" fill="hold">
                                          <p:stCondLst>
                                            <p:cond delay="0"/>
                                          </p:stCondLst>
                                        </p:cTn>
                                        <p:tgtEl>
                                          <p:spTgt spid="166"/>
                                        </p:tgtEl>
                                        <p:attrNameLst>
                                          <p:attrName>style.visibility</p:attrName>
                                        </p:attrNameLst>
                                      </p:cBhvr>
                                      <p:to>
                                        <p:strVal val="visible"/>
                                      </p:to>
                                    </p:set>
                                    <p:animEffect transition="in" filter="wipe(left)">
                                      <p:cBhvr>
                                        <p:cTn id="911" dur="300"/>
                                        <p:tgtEl>
                                          <p:spTgt spid="166"/>
                                        </p:tgtEl>
                                      </p:cBhvr>
                                    </p:animEffect>
                                  </p:childTnLst>
                                </p:cTn>
                              </p:par>
                            </p:childTnLst>
                          </p:cTn>
                        </p:par>
                        <p:par>
                          <p:cTn id="912" fill="hold">
                            <p:stCondLst>
                              <p:cond delay="300"/>
                            </p:stCondLst>
                            <p:childTnLst>
                              <p:par>
                                <p:cTn id="913" presetID="2" presetClass="entr" presetSubtype="4" decel="100000" fill="hold" nodeType="afterEffect">
                                  <p:stCondLst>
                                    <p:cond delay="0"/>
                                  </p:stCondLst>
                                  <p:childTnLst>
                                    <p:set>
                                      <p:cBhvr>
                                        <p:cTn id="914" dur="1" fill="hold">
                                          <p:stCondLst>
                                            <p:cond delay="0"/>
                                          </p:stCondLst>
                                        </p:cTn>
                                        <p:tgtEl>
                                          <p:spTgt spid="168"/>
                                        </p:tgtEl>
                                        <p:attrNameLst>
                                          <p:attrName>style.visibility</p:attrName>
                                        </p:attrNameLst>
                                      </p:cBhvr>
                                      <p:to>
                                        <p:strVal val="visible"/>
                                      </p:to>
                                    </p:set>
                                    <p:anim calcmode="lin" valueType="num">
                                      <p:cBhvr additive="base">
                                        <p:cTn id="915" dur="300" fill="hold"/>
                                        <p:tgtEl>
                                          <p:spTgt spid="168"/>
                                        </p:tgtEl>
                                        <p:attrNameLst>
                                          <p:attrName>ppt_x</p:attrName>
                                        </p:attrNameLst>
                                      </p:cBhvr>
                                      <p:tavLst>
                                        <p:tav tm="0">
                                          <p:val>
                                            <p:strVal val="#ppt_x"/>
                                          </p:val>
                                        </p:tav>
                                        <p:tav tm="100000">
                                          <p:val>
                                            <p:strVal val="#ppt_x"/>
                                          </p:val>
                                        </p:tav>
                                      </p:tavLst>
                                    </p:anim>
                                    <p:anim calcmode="lin" valueType="num">
                                      <p:cBhvr additive="base">
                                        <p:cTn id="916" dur="300" fill="hold"/>
                                        <p:tgtEl>
                                          <p:spTgt spid="168"/>
                                        </p:tgtEl>
                                        <p:attrNameLst>
                                          <p:attrName>ppt_y</p:attrName>
                                        </p:attrNameLst>
                                      </p:cBhvr>
                                      <p:tavLst>
                                        <p:tav tm="0">
                                          <p:val>
                                            <p:strVal val="1+#ppt_h/2"/>
                                          </p:val>
                                        </p:tav>
                                        <p:tav tm="100000">
                                          <p:val>
                                            <p:strVal val="#ppt_y"/>
                                          </p:val>
                                        </p:tav>
                                      </p:tavLst>
                                    </p:anim>
                                  </p:childTnLst>
                                </p:cTn>
                              </p:par>
                              <p:par>
                                <p:cTn id="917" presetID="2" presetClass="entr" presetSubtype="4" decel="100000" fill="hold" nodeType="withEffect">
                                  <p:stCondLst>
                                    <p:cond delay="0"/>
                                  </p:stCondLst>
                                  <p:childTnLst>
                                    <p:set>
                                      <p:cBhvr>
                                        <p:cTn id="918" dur="1" fill="hold">
                                          <p:stCondLst>
                                            <p:cond delay="0"/>
                                          </p:stCondLst>
                                        </p:cTn>
                                        <p:tgtEl>
                                          <p:spTgt spid="225"/>
                                        </p:tgtEl>
                                        <p:attrNameLst>
                                          <p:attrName>style.visibility</p:attrName>
                                        </p:attrNameLst>
                                      </p:cBhvr>
                                      <p:to>
                                        <p:strVal val="visible"/>
                                      </p:to>
                                    </p:set>
                                    <p:anim calcmode="lin" valueType="num">
                                      <p:cBhvr additive="base">
                                        <p:cTn id="919" dur="300" fill="hold"/>
                                        <p:tgtEl>
                                          <p:spTgt spid="225"/>
                                        </p:tgtEl>
                                        <p:attrNameLst>
                                          <p:attrName>ppt_x</p:attrName>
                                        </p:attrNameLst>
                                      </p:cBhvr>
                                      <p:tavLst>
                                        <p:tav tm="0">
                                          <p:val>
                                            <p:strVal val="#ppt_x"/>
                                          </p:val>
                                        </p:tav>
                                        <p:tav tm="100000">
                                          <p:val>
                                            <p:strVal val="#ppt_x"/>
                                          </p:val>
                                        </p:tav>
                                      </p:tavLst>
                                    </p:anim>
                                    <p:anim calcmode="lin" valueType="num">
                                      <p:cBhvr additive="base">
                                        <p:cTn id="920" dur="300" fill="hold"/>
                                        <p:tgtEl>
                                          <p:spTgt spid="225"/>
                                        </p:tgtEl>
                                        <p:attrNameLst>
                                          <p:attrName>ppt_y</p:attrName>
                                        </p:attrNameLst>
                                      </p:cBhvr>
                                      <p:tavLst>
                                        <p:tav tm="0">
                                          <p:val>
                                            <p:strVal val="1+#ppt_h/2"/>
                                          </p:val>
                                        </p:tav>
                                        <p:tav tm="100000">
                                          <p:val>
                                            <p:strVal val="#ppt_y"/>
                                          </p:val>
                                        </p:tav>
                                      </p:tavLst>
                                    </p:anim>
                                  </p:childTnLst>
                                </p:cTn>
                              </p:par>
                            </p:childTnLst>
                          </p:cTn>
                        </p:par>
                        <p:par>
                          <p:cTn id="921" fill="hold">
                            <p:stCondLst>
                              <p:cond delay="600"/>
                            </p:stCondLst>
                            <p:childTnLst>
                              <p:par>
                                <p:cTn id="922" presetID="10" presetClass="entr" presetSubtype="0" fill="hold" grpId="0" nodeType="afterEffect">
                                  <p:stCondLst>
                                    <p:cond delay="0"/>
                                  </p:stCondLst>
                                  <p:childTnLst>
                                    <p:set>
                                      <p:cBhvr>
                                        <p:cTn id="923" dur="1" fill="hold">
                                          <p:stCondLst>
                                            <p:cond delay="0"/>
                                          </p:stCondLst>
                                        </p:cTn>
                                        <p:tgtEl>
                                          <p:spTgt spid="169"/>
                                        </p:tgtEl>
                                        <p:attrNameLst>
                                          <p:attrName>style.visibility</p:attrName>
                                        </p:attrNameLst>
                                      </p:cBhvr>
                                      <p:to>
                                        <p:strVal val="visible"/>
                                      </p:to>
                                    </p:set>
                                    <p:animEffect transition="in" filter="fade">
                                      <p:cBhvr>
                                        <p:cTn id="924" dur="500"/>
                                        <p:tgtEl>
                                          <p:spTgt spid="169"/>
                                        </p:tgtEl>
                                      </p:cBhvr>
                                    </p:animEffect>
                                  </p:childTnLst>
                                </p:cTn>
                              </p:par>
                            </p:childTnLst>
                          </p:cTn>
                        </p:par>
                      </p:childTnLst>
                    </p:cTn>
                  </p:par>
                  <p:par>
                    <p:cTn id="925" fill="hold">
                      <p:stCondLst>
                        <p:cond delay="indefinite"/>
                      </p:stCondLst>
                      <p:childTnLst>
                        <p:par>
                          <p:cTn id="926" fill="hold">
                            <p:stCondLst>
                              <p:cond delay="0"/>
                            </p:stCondLst>
                            <p:childTnLst>
                              <p:par>
                                <p:cTn id="927" presetID="22" presetClass="exit" presetSubtype="8" fill="hold" grpId="1" nodeType="clickEffect">
                                  <p:stCondLst>
                                    <p:cond delay="0"/>
                                  </p:stCondLst>
                                  <p:childTnLst>
                                    <p:animEffect transition="out" filter="wipe(left)">
                                      <p:cBhvr>
                                        <p:cTn id="928" dur="300"/>
                                        <p:tgtEl>
                                          <p:spTgt spid="167"/>
                                        </p:tgtEl>
                                      </p:cBhvr>
                                    </p:animEffect>
                                    <p:set>
                                      <p:cBhvr>
                                        <p:cTn id="929" dur="1" fill="hold">
                                          <p:stCondLst>
                                            <p:cond delay="299"/>
                                          </p:stCondLst>
                                        </p:cTn>
                                        <p:tgtEl>
                                          <p:spTgt spid="167"/>
                                        </p:tgtEl>
                                        <p:attrNameLst>
                                          <p:attrName>style.visibility</p:attrName>
                                        </p:attrNameLst>
                                      </p:cBhvr>
                                      <p:to>
                                        <p:strVal val="hidden"/>
                                      </p:to>
                                    </p:set>
                                  </p:childTnLst>
                                </p:cTn>
                              </p:par>
                              <p:par>
                                <p:cTn id="930" presetID="22" presetClass="exit" presetSubtype="8" fill="hold" grpId="1" nodeType="withEffect">
                                  <p:stCondLst>
                                    <p:cond delay="0"/>
                                  </p:stCondLst>
                                  <p:childTnLst>
                                    <p:animEffect transition="out" filter="wipe(left)">
                                      <p:cBhvr>
                                        <p:cTn id="931" dur="300"/>
                                        <p:tgtEl>
                                          <p:spTgt spid="166"/>
                                        </p:tgtEl>
                                      </p:cBhvr>
                                    </p:animEffect>
                                    <p:set>
                                      <p:cBhvr>
                                        <p:cTn id="932" dur="1" fill="hold">
                                          <p:stCondLst>
                                            <p:cond delay="299"/>
                                          </p:stCondLst>
                                        </p:cTn>
                                        <p:tgtEl>
                                          <p:spTgt spid="166"/>
                                        </p:tgtEl>
                                        <p:attrNameLst>
                                          <p:attrName>style.visibility</p:attrName>
                                        </p:attrNameLst>
                                      </p:cBhvr>
                                      <p:to>
                                        <p:strVal val="hidden"/>
                                      </p:to>
                                    </p:set>
                                  </p:childTnLst>
                                </p:cTn>
                              </p:par>
                            </p:childTnLst>
                          </p:cTn>
                        </p:par>
                        <p:par>
                          <p:cTn id="933" fill="hold">
                            <p:stCondLst>
                              <p:cond delay="300"/>
                            </p:stCondLst>
                            <p:childTnLst>
                              <p:par>
                                <p:cTn id="934" presetID="22" presetClass="entr" presetSubtype="8" fill="hold" grpId="0" nodeType="afterEffect">
                                  <p:stCondLst>
                                    <p:cond delay="0"/>
                                  </p:stCondLst>
                                  <p:childTnLst>
                                    <p:set>
                                      <p:cBhvr>
                                        <p:cTn id="935" dur="1" fill="hold">
                                          <p:stCondLst>
                                            <p:cond delay="0"/>
                                          </p:stCondLst>
                                        </p:cTn>
                                        <p:tgtEl>
                                          <p:spTgt spid="170"/>
                                        </p:tgtEl>
                                        <p:attrNameLst>
                                          <p:attrName>style.visibility</p:attrName>
                                        </p:attrNameLst>
                                      </p:cBhvr>
                                      <p:to>
                                        <p:strVal val="visible"/>
                                      </p:to>
                                    </p:set>
                                    <p:animEffect transition="in" filter="wipe(left)">
                                      <p:cBhvr>
                                        <p:cTn id="936" dur="300"/>
                                        <p:tgtEl>
                                          <p:spTgt spid="170"/>
                                        </p:tgtEl>
                                      </p:cBhvr>
                                    </p:animEffect>
                                  </p:childTnLst>
                                </p:cTn>
                              </p:par>
                              <p:par>
                                <p:cTn id="937" presetID="22" presetClass="entr" presetSubtype="8" fill="hold" grpId="0" nodeType="withEffect">
                                  <p:stCondLst>
                                    <p:cond delay="0"/>
                                  </p:stCondLst>
                                  <p:childTnLst>
                                    <p:set>
                                      <p:cBhvr>
                                        <p:cTn id="938" dur="1" fill="hold">
                                          <p:stCondLst>
                                            <p:cond delay="0"/>
                                          </p:stCondLst>
                                        </p:cTn>
                                        <p:tgtEl>
                                          <p:spTgt spid="171"/>
                                        </p:tgtEl>
                                        <p:attrNameLst>
                                          <p:attrName>style.visibility</p:attrName>
                                        </p:attrNameLst>
                                      </p:cBhvr>
                                      <p:to>
                                        <p:strVal val="visible"/>
                                      </p:to>
                                    </p:set>
                                    <p:animEffect transition="in" filter="wipe(left)">
                                      <p:cBhvr>
                                        <p:cTn id="939" dur="300"/>
                                        <p:tgtEl>
                                          <p:spTgt spid="171"/>
                                        </p:tgtEl>
                                      </p:cBhvr>
                                    </p:animEffect>
                                  </p:childTnLst>
                                </p:cTn>
                              </p:par>
                              <p:par>
                                <p:cTn id="940" presetID="2" presetClass="entr" presetSubtype="4" decel="100000" fill="hold" nodeType="withEffect">
                                  <p:stCondLst>
                                    <p:cond delay="0"/>
                                  </p:stCondLst>
                                  <p:childTnLst>
                                    <p:set>
                                      <p:cBhvr>
                                        <p:cTn id="941" dur="1" fill="hold">
                                          <p:stCondLst>
                                            <p:cond delay="0"/>
                                          </p:stCondLst>
                                        </p:cTn>
                                        <p:tgtEl>
                                          <p:spTgt spid="172"/>
                                        </p:tgtEl>
                                        <p:attrNameLst>
                                          <p:attrName>style.visibility</p:attrName>
                                        </p:attrNameLst>
                                      </p:cBhvr>
                                      <p:to>
                                        <p:strVal val="visible"/>
                                      </p:to>
                                    </p:set>
                                    <p:anim calcmode="lin" valueType="num">
                                      <p:cBhvr additive="base">
                                        <p:cTn id="942" dur="300" fill="hold"/>
                                        <p:tgtEl>
                                          <p:spTgt spid="172"/>
                                        </p:tgtEl>
                                        <p:attrNameLst>
                                          <p:attrName>ppt_x</p:attrName>
                                        </p:attrNameLst>
                                      </p:cBhvr>
                                      <p:tavLst>
                                        <p:tav tm="0">
                                          <p:val>
                                            <p:strVal val="#ppt_x"/>
                                          </p:val>
                                        </p:tav>
                                        <p:tav tm="100000">
                                          <p:val>
                                            <p:strVal val="#ppt_x"/>
                                          </p:val>
                                        </p:tav>
                                      </p:tavLst>
                                    </p:anim>
                                    <p:anim calcmode="lin" valueType="num">
                                      <p:cBhvr additive="base">
                                        <p:cTn id="943" dur="300" fill="hold"/>
                                        <p:tgtEl>
                                          <p:spTgt spid="172"/>
                                        </p:tgtEl>
                                        <p:attrNameLst>
                                          <p:attrName>ppt_y</p:attrName>
                                        </p:attrNameLst>
                                      </p:cBhvr>
                                      <p:tavLst>
                                        <p:tav tm="0">
                                          <p:val>
                                            <p:strVal val="1+#ppt_h/2"/>
                                          </p:val>
                                        </p:tav>
                                        <p:tav tm="100000">
                                          <p:val>
                                            <p:strVal val="#ppt_y"/>
                                          </p:val>
                                        </p:tav>
                                      </p:tavLst>
                                    </p:anim>
                                  </p:childTnLst>
                                </p:cTn>
                              </p:par>
                              <p:par>
                                <p:cTn id="944" presetID="2" presetClass="entr" presetSubtype="4" decel="100000" fill="hold" nodeType="withEffect">
                                  <p:stCondLst>
                                    <p:cond delay="0"/>
                                  </p:stCondLst>
                                  <p:childTnLst>
                                    <p:set>
                                      <p:cBhvr>
                                        <p:cTn id="945" dur="1" fill="hold">
                                          <p:stCondLst>
                                            <p:cond delay="0"/>
                                          </p:stCondLst>
                                        </p:cTn>
                                        <p:tgtEl>
                                          <p:spTgt spid="228"/>
                                        </p:tgtEl>
                                        <p:attrNameLst>
                                          <p:attrName>style.visibility</p:attrName>
                                        </p:attrNameLst>
                                      </p:cBhvr>
                                      <p:to>
                                        <p:strVal val="visible"/>
                                      </p:to>
                                    </p:set>
                                    <p:anim calcmode="lin" valueType="num">
                                      <p:cBhvr additive="base">
                                        <p:cTn id="946" dur="300" fill="hold"/>
                                        <p:tgtEl>
                                          <p:spTgt spid="228"/>
                                        </p:tgtEl>
                                        <p:attrNameLst>
                                          <p:attrName>ppt_x</p:attrName>
                                        </p:attrNameLst>
                                      </p:cBhvr>
                                      <p:tavLst>
                                        <p:tav tm="0">
                                          <p:val>
                                            <p:strVal val="#ppt_x"/>
                                          </p:val>
                                        </p:tav>
                                        <p:tav tm="100000">
                                          <p:val>
                                            <p:strVal val="#ppt_x"/>
                                          </p:val>
                                        </p:tav>
                                      </p:tavLst>
                                    </p:anim>
                                    <p:anim calcmode="lin" valueType="num">
                                      <p:cBhvr additive="base">
                                        <p:cTn id="947" dur="300" fill="hold"/>
                                        <p:tgtEl>
                                          <p:spTgt spid="228"/>
                                        </p:tgtEl>
                                        <p:attrNameLst>
                                          <p:attrName>ppt_y</p:attrName>
                                        </p:attrNameLst>
                                      </p:cBhvr>
                                      <p:tavLst>
                                        <p:tav tm="0">
                                          <p:val>
                                            <p:strVal val="1+#ppt_h/2"/>
                                          </p:val>
                                        </p:tav>
                                        <p:tav tm="100000">
                                          <p:val>
                                            <p:strVal val="#ppt_y"/>
                                          </p:val>
                                        </p:tav>
                                      </p:tavLst>
                                    </p:anim>
                                  </p:childTnLst>
                                </p:cTn>
                              </p:par>
                            </p:childTnLst>
                          </p:cTn>
                        </p:par>
                        <p:par>
                          <p:cTn id="948" fill="hold">
                            <p:stCondLst>
                              <p:cond delay="600"/>
                            </p:stCondLst>
                            <p:childTnLst>
                              <p:par>
                                <p:cTn id="949" presetID="10" presetClass="entr" presetSubtype="0" fill="hold" grpId="0" nodeType="afterEffect">
                                  <p:stCondLst>
                                    <p:cond delay="0"/>
                                  </p:stCondLst>
                                  <p:childTnLst>
                                    <p:set>
                                      <p:cBhvr>
                                        <p:cTn id="950" dur="1" fill="hold">
                                          <p:stCondLst>
                                            <p:cond delay="0"/>
                                          </p:stCondLst>
                                        </p:cTn>
                                        <p:tgtEl>
                                          <p:spTgt spid="173"/>
                                        </p:tgtEl>
                                        <p:attrNameLst>
                                          <p:attrName>style.visibility</p:attrName>
                                        </p:attrNameLst>
                                      </p:cBhvr>
                                      <p:to>
                                        <p:strVal val="visible"/>
                                      </p:to>
                                    </p:set>
                                    <p:animEffect transition="in" filter="fade">
                                      <p:cBhvr>
                                        <p:cTn id="951" dur="500"/>
                                        <p:tgtEl>
                                          <p:spTgt spid="173"/>
                                        </p:tgtEl>
                                      </p:cBhvr>
                                    </p:animEffect>
                                  </p:childTnLst>
                                </p:cTn>
                              </p:par>
                              <p:par>
                                <p:cTn id="952" presetID="2" presetClass="entr" presetSubtype="2" decel="100000" fill="hold" nodeType="withEffect">
                                  <p:stCondLst>
                                    <p:cond delay="0"/>
                                  </p:stCondLst>
                                  <p:childTnLst>
                                    <p:set>
                                      <p:cBhvr>
                                        <p:cTn id="953" dur="1" fill="hold">
                                          <p:stCondLst>
                                            <p:cond delay="0"/>
                                          </p:stCondLst>
                                        </p:cTn>
                                        <p:tgtEl>
                                          <p:spTgt spid="174"/>
                                        </p:tgtEl>
                                        <p:attrNameLst>
                                          <p:attrName>style.visibility</p:attrName>
                                        </p:attrNameLst>
                                      </p:cBhvr>
                                      <p:to>
                                        <p:strVal val="visible"/>
                                      </p:to>
                                    </p:set>
                                    <p:anim calcmode="lin" valueType="num">
                                      <p:cBhvr additive="base">
                                        <p:cTn id="954" dur="500" fill="hold"/>
                                        <p:tgtEl>
                                          <p:spTgt spid="174"/>
                                        </p:tgtEl>
                                        <p:attrNameLst>
                                          <p:attrName>ppt_x</p:attrName>
                                        </p:attrNameLst>
                                      </p:cBhvr>
                                      <p:tavLst>
                                        <p:tav tm="0">
                                          <p:val>
                                            <p:strVal val="1+#ppt_w/2"/>
                                          </p:val>
                                        </p:tav>
                                        <p:tav tm="100000">
                                          <p:val>
                                            <p:strVal val="#ppt_x"/>
                                          </p:val>
                                        </p:tav>
                                      </p:tavLst>
                                    </p:anim>
                                    <p:anim calcmode="lin" valueType="num">
                                      <p:cBhvr additive="base">
                                        <p:cTn id="955" dur="5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956" fill="hold">
                      <p:stCondLst>
                        <p:cond delay="indefinite"/>
                      </p:stCondLst>
                      <p:childTnLst>
                        <p:par>
                          <p:cTn id="957" fill="hold">
                            <p:stCondLst>
                              <p:cond delay="0"/>
                            </p:stCondLst>
                            <p:childTnLst>
                              <p:par>
                                <p:cTn id="958" presetID="10" presetClass="exit" presetSubtype="0" fill="hold" grpId="1" nodeType="clickEffect">
                                  <p:stCondLst>
                                    <p:cond delay="0"/>
                                  </p:stCondLst>
                                  <p:childTnLst>
                                    <p:animEffect transition="out" filter="fade">
                                      <p:cBhvr>
                                        <p:cTn id="959" dur="300"/>
                                        <p:tgtEl>
                                          <p:spTgt spid="165"/>
                                        </p:tgtEl>
                                      </p:cBhvr>
                                    </p:animEffect>
                                    <p:set>
                                      <p:cBhvr>
                                        <p:cTn id="960" dur="1" fill="hold">
                                          <p:stCondLst>
                                            <p:cond delay="299"/>
                                          </p:stCondLst>
                                        </p:cTn>
                                        <p:tgtEl>
                                          <p:spTgt spid="165"/>
                                        </p:tgtEl>
                                        <p:attrNameLst>
                                          <p:attrName>style.visibility</p:attrName>
                                        </p:attrNameLst>
                                      </p:cBhvr>
                                      <p:to>
                                        <p:strVal val="hidden"/>
                                      </p:to>
                                    </p:set>
                                  </p:childTnLst>
                                </p:cTn>
                              </p:par>
                              <p:par>
                                <p:cTn id="961" presetID="10" presetClass="exit" presetSubtype="0" fill="hold" nodeType="withEffect">
                                  <p:stCondLst>
                                    <p:cond delay="0"/>
                                  </p:stCondLst>
                                  <p:childTnLst>
                                    <p:animEffect transition="out" filter="fade">
                                      <p:cBhvr>
                                        <p:cTn id="962" dur="300"/>
                                        <p:tgtEl>
                                          <p:spTgt spid="242"/>
                                        </p:tgtEl>
                                      </p:cBhvr>
                                    </p:animEffect>
                                    <p:set>
                                      <p:cBhvr>
                                        <p:cTn id="963" dur="1" fill="hold">
                                          <p:stCondLst>
                                            <p:cond delay="299"/>
                                          </p:stCondLst>
                                        </p:cTn>
                                        <p:tgtEl>
                                          <p:spTgt spid="242"/>
                                        </p:tgtEl>
                                        <p:attrNameLst>
                                          <p:attrName>style.visibility</p:attrName>
                                        </p:attrNameLst>
                                      </p:cBhvr>
                                      <p:to>
                                        <p:strVal val="hidden"/>
                                      </p:to>
                                    </p:set>
                                  </p:childTnLst>
                                </p:cTn>
                              </p:par>
                              <p:par>
                                <p:cTn id="964" presetID="10" presetClass="exit" presetSubtype="0" fill="hold" nodeType="withEffect">
                                  <p:stCondLst>
                                    <p:cond delay="0"/>
                                  </p:stCondLst>
                                  <p:childTnLst>
                                    <p:animEffect transition="out" filter="fade">
                                      <p:cBhvr>
                                        <p:cTn id="965" dur="300"/>
                                        <p:tgtEl>
                                          <p:spTgt spid="168"/>
                                        </p:tgtEl>
                                      </p:cBhvr>
                                    </p:animEffect>
                                    <p:set>
                                      <p:cBhvr>
                                        <p:cTn id="966" dur="1" fill="hold">
                                          <p:stCondLst>
                                            <p:cond delay="299"/>
                                          </p:stCondLst>
                                        </p:cTn>
                                        <p:tgtEl>
                                          <p:spTgt spid="168"/>
                                        </p:tgtEl>
                                        <p:attrNameLst>
                                          <p:attrName>style.visibility</p:attrName>
                                        </p:attrNameLst>
                                      </p:cBhvr>
                                      <p:to>
                                        <p:strVal val="hidden"/>
                                      </p:to>
                                    </p:set>
                                  </p:childTnLst>
                                </p:cTn>
                              </p:par>
                              <p:par>
                                <p:cTn id="967" presetID="10" presetClass="exit" presetSubtype="0" fill="hold" nodeType="withEffect">
                                  <p:stCondLst>
                                    <p:cond delay="0"/>
                                  </p:stCondLst>
                                  <p:childTnLst>
                                    <p:animEffect transition="out" filter="fade">
                                      <p:cBhvr>
                                        <p:cTn id="968" dur="300"/>
                                        <p:tgtEl>
                                          <p:spTgt spid="225"/>
                                        </p:tgtEl>
                                      </p:cBhvr>
                                    </p:animEffect>
                                    <p:set>
                                      <p:cBhvr>
                                        <p:cTn id="969" dur="1" fill="hold">
                                          <p:stCondLst>
                                            <p:cond delay="299"/>
                                          </p:stCondLst>
                                        </p:cTn>
                                        <p:tgtEl>
                                          <p:spTgt spid="225"/>
                                        </p:tgtEl>
                                        <p:attrNameLst>
                                          <p:attrName>style.visibility</p:attrName>
                                        </p:attrNameLst>
                                      </p:cBhvr>
                                      <p:to>
                                        <p:strVal val="hidden"/>
                                      </p:to>
                                    </p:set>
                                  </p:childTnLst>
                                </p:cTn>
                              </p:par>
                              <p:par>
                                <p:cTn id="970" presetID="10" presetClass="exit" presetSubtype="0" fill="hold" grpId="1" nodeType="withEffect">
                                  <p:stCondLst>
                                    <p:cond delay="0"/>
                                  </p:stCondLst>
                                  <p:childTnLst>
                                    <p:animEffect transition="out" filter="fade">
                                      <p:cBhvr>
                                        <p:cTn id="971" dur="300"/>
                                        <p:tgtEl>
                                          <p:spTgt spid="169"/>
                                        </p:tgtEl>
                                      </p:cBhvr>
                                    </p:animEffect>
                                    <p:set>
                                      <p:cBhvr>
                                        <p:cTn id="972" dur="1" fill="hold">
                                          <p:stCondLst>
                                            <p:cond delay="299"/>
                                          </p:stCondLst>
                                        </p:cTn>
                                        <p:tgtEl>
                                          <p:spTgt spid="169"/>
                                        </p:tgtEl>
                                        <p:attrNameLst>
                                          <p:attrName>style.visibility</p:attrName>
                                        </p:attrNameLst>
                                      </p:cBhvr>
                                      <p:to>
                                        <p:strVal val="hidden"/>
                                      </p:to>
                                    </p:set>
                                  </p:childTnLst>
                                </p:cTn>
                              </p:par>
                              <p:par>
                                <p:cTn id="973" presetID="10" presetClass="exit" presetSubtype="0" fill="hold" grpId="1" nodeType="withEffect">
                                  <p:stCondLst>
                                    <p:cond delay="0"/>
                                  </p:stCondLst>
                                  <p:childTnLst>
                                    <p:animEffect transition="out" filter="fade">
                                      <p:cBhvr>
                                        <p:cTn id="974" dur="300"/>
                                        <p:tgtEl>
                                          <p:spTgt spid="170"/>
                                        </p:tgtEl>
                                      </p:cBhvr>
                                    </p:animEffect>
                                    <p:set>
                                      <p:cBhvr>
                                        <p:cTn id="975" dur="1" fill="hold">
                                          <p:stCondLst>
                                            <p:cond delay="299"/>
                                          </p:stCondLst>
                                        </p:cTn>
                                        <p:tgtEl>
                                          <p:spTgt spid="170"/>
                                        </p:tgtEl>
                                        <p:attrNameLst>
                                          <p:attrName>style.visibility</p:attrName>
                                        </p:attrNameLst>
                                      </p:cBhvr>
                                      <p:to>
                                        <p:strVal val="hidden"/>
                                      </p:to>
                                    </p:set>
                                  </p:childTnLst>
                                </p:cTn>
                              </p:par>
                              <p:par>
                                <p:cTn id="976" presetID="10" presetClass="exit" presetSubtype="0" fill="hold" grpId="1" nodeType="withEffect">
                                  <p:stCondLst>
                                    <p:cond delay="0"/>
                                  </p:stCondLst>
                                  <p:childTnLst>
                                    <p:animEffect transition="out" filter="fade">
                                      <p:cBhvr>
                                        <p:cTn id="977" dur="300"/>
                                        <p:tgtEl>
                                          <p:spTgt spid="171"/>
                                        </p:tgtEl>
                                      </p:cBhvr>
                                    </p:animEffect>
                                    <p:set>
                                      <p:cBhvr>
                                        <p:cTn id="978" dur="1" fill="hold">
                                          <p:stCondLst>
                                            <p:cond delay="299"/>
                                          </p:stCondLst>
                                        </p:cTn>
                                        <p:tgtEl>
                                          <p:spTgt spid="171"/>
                                        </p:tgtEl>
                                        <p:attrNameLst>
                                          <p:attrName>style.visibility</p:attrName>
                                        </p:attrNameLst>
                                      </p:cBhvr>
                                      <p:to>
                                        <p:strVal val="hidden"/>
                                      </p:to>
                                    </p:set>
                                  </p:childTnLst>
                                </p:cTn>
                              </p:par>
                              <p:par>
                                <p:cTn id="979" presetID="10" presetClass="exit" presetSubtype="0" fill="hold" nodeType="withEffect">
                                  <p:stCondLst>
                                    <p:cond delay="0"/>
                                  </p:stCondLst>
                                  <p:childTnLst>
                                    <p:animEffect transition="out" filter="fade">
                                      <p:cBhvr>
                                        <p:cTn id="980" dur="300"/>
                                        <p:tgtEl>
                                          <p:spTgt spid="172"/>
                                        </p:tgtEl>
                                      </p:cBhvr>
                                    </p:animEffect>
                                    <p:set>
                                      <p:cBhvr>
                                        <p:cTn id="981" dur="1" fill="hold">
                                          <p:stCondLst>
                                            <p:cond delay="299"/>
                                          </p:stCondLst>
                                        </p:cTn>
                                        <p:tgtEl>
                                          <p:spTgt spid="172"/>
                                        </p:tgtEl>
                                        <p:attrNameLst>
                                          <p:attrName>style.visibility</p:attrName>
                                        </p:attrNameLst>
                                      </p:cBhvr>
                                      <p:to>
                                        <p:strVal val="hidden"/>
                                      </p:to>
                                    </p:set>
                                  </p:childTnLst>
                                </p:cTn>
                              </p:par>
                              <p:par>
                                <p:cTn id="982" presetID="10" presetClass="exit" presetSubtype="0" fill="hold" nodeType="withEffect">
                                  <p:stCondLst>
                                    <p:cond delay="0"/>
                                  </p:stCondLst>
                                  <p:childTnLst>
                                    <p:animEffect transition="out" filter="fade">
                                      <p:cBhvr>
                                        <p:cTn id="983" dur="300"/>
                                        <p:tgtEl>
                                          <p:spTgt spid="228"/>
                                        </p:tgtEl>
                                      </p:cBhvr>
                                    </p:animEffect>
                                    <p:set>
                                      <p:cBhvr>
                                        <p:cTn id="984" dur="1" fill="hold">
                                          <p:stCondLst>
                                            <p:cond delay="299"/>
                                          </p:stCondLst>
                                        </p:cTn>
                                        <p:tgtEl>
                                          <p:spTgt spid="228"/>
                                        </p:tgtEl>
                                        <p:attrNameLst>
                                          <p:attrName>style.visibility</p:attrName>
                                        </p:attrNameLst>
                                      </p:cBhvr>
                                      <p:to>
                                        <p:strVal val="hidden"/>
                                      </p:to>
                                    </p:set>
                                  </p:childTnLst>
                                </p:cTn>
                              </p:par>
                              <p:par>
                                <p:cTn id="985" presetID="10" presetClass="exit" presetSubtype="0" fill="hold" grpId="1" nodeType="withEffect">
                                  <p:stCondLst>
                                    <p:cond delay="0"/>
                                  </p:stCondLst>
                                  <p:childTnLst>
                                    <p:animEffect transition="out" filter="fade">
                                      <p:cBhvr>
                                        <p:cTn id="986" dur="300"/>
                                        <p:tgtEl>
                                          <p:spTgt spid="173"/>
                                        </p:tgtEl>
                                      </p:cBhvr>
                                    </p:animEffect>
                                    <p:set>
                                      <p:cBhvr>
                                        <p:cTn id="987" dur="1" fill="hold">
                                          <p:stCondLst>
                                            <p:cond delay="299"/>
                                          </p:stCondLst>
                                        </p:cTn>
                                        <p:tgtEl>
                                          <p:spTgt spid="173"/>
                                        </p:tgtEl>
                                        <p:attrNameLst>
                                          <p:attrName>style.visibility</p:attrName>
                                        </p:attrNameLst>
                                      </p:cBhvr>
                                      <p:to>
                                        <p:strVal val="hidden"/>
                                      </p:to>
                                    </p:set>
                                  </p:childTnLst>
                                </p:cTn>
                              </p:par>
                              <p:par>
                                <p:cTn id="988" presetID="10" presetClass="exit" presetSubtype="0" fill="hold" nodeType="withEffect">
                                  <p:stCondLst>
                                    <p:cond delay="0"/>
                                  </p:stCondLst>
                                  <p:childTnLst>
                                    <p:animEffect transition="out" filter="fade">
                                      <p:cBhvr>
                                        <p:cTn id="989" dur="300"/>
                                        <p:tgtEl>
                                          <p:spTgt spid="174"/>
                                        </p:tgtEl>
                                      </p:cBhvr>
                                    </p:animEffect>
                                    <p:set>
                                      <p:cBhvr>
                                        <p:cTn id="990" dur="1" fill="hold">
                                          <p:stCondLst>
                                            <p:cond delay="299"/>
                                          </p:stCondLst>
                                        </p:cTn>
                                        <p:tgtEl>
                                          <p:spTgt spid="174"/>
                                        </p:tgtEl>
                                        <p:attrNameLst>
                                          <p:attrName>style.visibility</p:attrName>
                                        </p:attrNameLst>
                                      </p:cBhvr>
                                      <p:to>
                                        <p:strVal val="hidden"/>
                                      </p:to>
                                    </p:set>
                                  </p:childTnLst>
                                </p:cTn>
                              </p:par>
                            </p:childTnLst>
                          </p:cTn>
                        </p:par>
                        <p:par>
                          <p:cTn id="991" fill="hold">
                            <p:stCondLst>
                              <p:cond delay="300"/>
                            </p:stCondLst>
                            <p:childTnLst>
                              <p:par>
                                <p:cTn id="992" presetID="10" presetClass="exit" presetSubtype="0" fill="hold" grpId="3" nodeType="afterEffect">
                                  <p:stCondLst>
                                    <p:cond delay="0"/>
                                  </p:stCondLst>
                                  <p:childTnLst>
                                    <p:animEffect transition="out" filter="fade">
                                      <p:cBhvr>
                                        <p:cTn id="993" dur="300"/>
                                        <p:tgtEl>
                                          <p:spTgt spid="6"/>
                                        </p:tgtEl>
                                      </p:cBhvr>
                                    </p:animEffect>
                                    <p:set>
                                      <p:cBhvr>
                                        <p:cTn id="994" dur="1" fill="hold">
                                          <p:stCondLst>
                                            <p:cond delay="299"/>
                                          </p:stCondLst>
                                        </p:cTn>
                                        <p:tgtEl>
                                          <p:spTgt spid="6"/>
                                        </p:tgtEl>
                                        <p:attrNameLst>
                                          <p:attrName>style.visibility</p:attrName>
                                        </p:attrNameLst>
                                      </p:cBhvr>
                                      <p:to>
                                        <p:strVal val="hidden"/>
                                      </p:to>
                                    </p:set>
                                  </p:childTnLst>
                                </p:cTn>
                              </p:par>
                              <p:par>
                                <p:cTn id="995" presetID="10" presetClass="exit" presetSubtype="0" fill="hold" grpId="3" nodeType="withEffect">
                                  <p:stCondLst>
                                    <p:cond delay="0"/>
                                  </p:stCondLst>
                                  <p:childTnLst>
                                    <p:animEffect transition="out" filter="fade">
                                      <p:cBhvr>
                                        <p:cTn id="996" dur="300"/>
                                        <p:tgtEl>
                                          <p:spTgt spid="8"/>
                                        </p:tgtEl>
                                      </p:cBhvr>
                                    </p:animEffect>
                                    <p:set>
                                      <p:cBhvr>
                                        <p:cTn id="997" dur="1" fill="hold">
                                          <p:stCondLst>
                                            <p:cond delay="299"/>
                                          </p:stCondLst>
                                        </p:cTn>
                                        <p:tgtEl>
                                          <p:spTgt spid="8"/>
                                        </p:tgtEl>
                                        <p:attrNameLst>
                                          <p:attrName>style.visibility</p:attrName>
                                        </p:attrNameLst>
                                      </p:cBhvr>
                                      <p:to>
                                        <p:strVal val="hidden"/>
                                      </p:to>
                                    </p:set>
                                  </p:childTnLst>
                                </p:cTn>
                              </p:par>
                              <p:par>
                                <p:cTn id="998" presetID="10" presetClass="exit" presetSubtype="0" fill="hold" nodeType="withEffect">
                                  <p:stCondLst>
                                    <p:cond delay="0"/>
                                  </p:stCondLst>
                                  <p:childTnLst>
                                    <p:animEffect transition="out" filter="fade">
                                      <p:cBhvr>
                                        <p:cTn id="999" dur="300"/>
                                        <p:tgtEl>
                                          <p:spTgt spid="91"/>
                                        </p:tgtEl>
                                      </p:cBhvr>
                                    </p:animEffect>
                                    <p:set>
                                      <p:cBhvr>
                                        <p:cTn id="1000" dur="1" fill="hold">
                                          <p:stCondLst>
                                            <p:cond delay="299"/>
                                          </p:stCondLst>
                                        </p:cTn>
                                        <p:tgtEl>
                                          <p:spTgt spid="91"/>
                                        </p:tgtEl>
                                        <p:attrNameLst>
                                          <p:attrName>style.visibility</p:attrName>
                                        </p:attrNameLst>
                                      </p:cBhvr>
                                      <p:to>
                                        <p:strVal val="hidden"/>
                                      </p:to>
                                    </p:set>
                                  </p:childTnLst>
                                </p:cTn>
                              </p:par>
                            </p:childTnLst>
                          </p:cTn>
                        </p:par>
                        <p:par>
                          <p:cTn id="1001" fill="hold">
                            <p:stCondLst>
                              <p:cond delay="600"/>
                            </p:stCondLst>
                            <p:childTnLst>
                              <p:par>
                                <p:cTn id="1002" presetID="35" presetClass="path" presetSubtype="0" accel="100000" fill="hold" grpId="4" nodeType="afterEffect">
                                  <p:stCondLst>
                                    <p:cond delay="0"/>
                                  </p:stCondLst>
                                  <p:childTnLst>
                                    <p:animMotion origin="layout" path="M -2.20245E-6 -2.46914E-6 L -0.22024 -0.27886 " pathEditMode="relative" rAng="0" ptsTypes="AA">
                                      <p:cBhvr>
                                        <p:cTn id="1003" dur="500" spd="-100000" fill="hold"/>
                                        <p:tgtEl>
                                          <p:spTgt spid="33"/>
                                        </p:tgtEl>
                                        <p:attrNameLst>
                                          <p:attrName>ppt_x</p:attrName>
                                          <p:attrName>ppt_y</p:attrName>
                                        </p:attrNameLst>
                                      </p:cBhvr>
                                      <p:rCtr x="-11017" y="-13951"/>
                                    </p:animMotion>
                                  </p:childTnLst>
                                </p:cTn>
                              </p:par>
                            </p:childTnLst>
                          </p:cTn>
                        </p:par>
                        <p:par>
                          <p:cTn id="1004" fill="hold">
                            <p:stCondLst>
                              <p:cond delay="1100"/>
                            </p:stCondLst>
                            <p:childTnLst>
                              <p:par>
                                <p:cTn id="1005" presetID="10" presetClass="entr" presetSubtype="0" fill="hold" grpId="2" nodeType="afterEffect">
                                  <p:stCondLst>
                                    <p:cond delay="0"/>
                                  </p:stCondLst>
                                  <p:childTnLst>
                                    <p:set>
                                      <p:cBhvr>
                                        <p:cTn id="1006" dur="1" fill="hold">
                                          <p:stCondLst>
                                            <p:cond delay="0"/>
                                          </p:stCondLst>
                                        </p:cTn>
                                        <p:tgtEl>
                                          <p:spTgt spid="4"/>
                                        </p:tgtEl>
                                        <p:attrNameLst>
                                          <p:attrName>style.visibility</p:attrName>
                                        </p:attrNameLst>
                                      </p:cBhvr>
                                      <p:to>
                                        <p:strVal val="visible"/>
                                      </p:to>
                                    </p:set>
                                    <p:animEffect transition="in" filter="fade">
                                      <p:cBhvr>
                                        <p:cTn id="1007" dur="300"/>
                                        <p:tgtEl>
                                          <p:spTgt spid="4"/>
                                        </p:tgtEl>
                                      </p:cBhvr>
                                    </p:animEffect>
                                  </p:childTnLst>
                                </p:cTn>
                              </p:par>
                              <p:par>
                                <p:cTn id="1008" presetID="10" presetClass="entr" presetSubtype="0" fill="hold" nodeType="withEffect">
                                  <p:stCondLst>
                                    <p:cond delay="0"/>
                                  </p:stCondLst>
                                  <p:childTnLst>
                                    <p:set>
                                      <p:cBhvr>
                                        <p:cTn id="1009" dur="1" fill="hold">
                                          <p:stCondLst>
                                            <p:cond delay="0"/>
                                          </p:stCondLst>
                                        </p:cTn>
                                        <p:tgtEl>
                                          <p:spTgt spid="5"/>
                                        </p:tgtEl>
                                        <p:attrNameLst>
                                          <p:attrName>style.visibility</p:attrName>
                                        </p:attrNameLst>
                                      </p:cBhvr>
                                      <p:to>
                                        <p:strVal val="visible"/>
                                      </p:to>
                                    </p:set>
                                    <p:animEffect transition="in" filter="fade">
                                      <p:cBhvr>
                                        <p:cTn id="1010" dur="300"/>
                                        <p:tgtEl>
                                          <p:spTgt spid="5"/>
                                        </p:tgtEl>
                                      </p:cBhvr>
                                    </p:animEffect>
                                  </p:childTnLst>
                                </p:cTn>
                              </p:par>
                              <p:par>
                                <p:cTn id="1011" presetID="10" presetClass="entr" presetSubtype="0" fill="hold" grpId="4" nodeType="withEffect">
                                  <p:stCondLst>
                                    <p:cond delay="0"/>
                                  </p:stCondLst>
                                  <p:childTnLst>
                                    <p:set>
                                      <p:cBhvr>
                                        <p:cTn id="1012" dur="1" fill="hold">
                                          <p:stCondLst>
                                            <p:cond delay="0"/>
                                          </p:stCondLst>
                                        </p:cTn>
                                        <p:tgtEl>
                                          <p:spTgt spid="6"/>
                                        </p:tgtEl>
                                        <p:attrNameLst>
                                          <p:attrName>style.visibility</p:attrName>
                                        </p:attrNameLst>
                                      </p:cBhvr>
                                      <p:to>
                                        <p:strVal val="visible"/>
                                      </p:to>
                                    </p:set>
                                    <p:animEffect transition="in" filter="fade">
                                      <p:cBhvr>
                                        <p:cTn id="1013" dur="300"/>
                                        <p:tgtEl>
                                          <p:spTgt spid="6"/>
                                        </p:tgtEl>
                                      </p:cBhvr>
                                    </p:animEffect>
                                  </p:childTnLst>
                                </p:cTn>
                              </p:par>
                              <p:par>
                                <p:cTn id="1014" presetID="10" presetClass="entr" presetSubtype="0" fill="hold" nodeType="withEffect">
                                  <p:stCondLst>
                                    <p:cond delay="0"/>
                                  </p:stCondLst>
                                  <p:childTnLst>
                                    <p:set>
                                      <p:cBhvr>
                                        <p:cTn id="1015" dur="1" fill="hold">
                                          <p:stCondLst>
                                            <p:cond delay="0"/>
                                          </p:stCondLst>
                                        </p:cTn>
                                        <p:tgtEl>
                                          <p:spTgt spid="7"/>
                                        </p:tgtEl>
                                        <p:attrNameLst>
                                          <p:attrName>style.visibility</p:attrName>
                                        </p:attrNameLst>
                                      </p:cBhvr>
                                      <p:to>
                                        <p:strVal val="visible"/>
                                      </p:to>
                                    </p:set>
                                    <p:animEffect transition="in" filter="fade">
                                      <p:cBhvr>
                                        <p:cTn id="1016" dur="300"/>
                                        <p:tgtEl>
                                          <p:spTgt spid="7"/>
                                        </p:tgtEl>
                                      </p:cBhvr>
                                    </p:animEffect>
                                  </p:childTnLst>
                                </p:cTn>
                              </p:par>
                              <p:par>
                                <p:cTn id="1017" presetID="10" presetClass="entr" presetSubtype="0" fill="hold" grpId="4" nodeType="withEffect">
                                  <p:stCondLst>
                                    <p:cond delay="0"/>
                                  </p:stCondLst>
                                  <p:childTnLst>
                                    <p:set>
                                      <p:cBhvr>
                                        <p:cTn id="1018" dur="1" fill="hold">
                                          <p:stCondLst>
                                            <p:cond delay="0"/>
                                          </p:stCondLst>
                                        </p:cTn>
                                        <p:tgtEl>
                                          <p:spTgt spid="8"/>
                                        </p:tgtEl>
                                        <p:attrNameLst>
                                          <p:attrName>style.visibility</p:attrName>
                                        </p:attrNameLst>
                                      </p:cBhvr>
                                      <p:to>
                                        <p:strVal val="visible"/>
                                      </p:to>
                                    </p:set>
                                    <p:animEffect transition="in" filter="fade">
                                      <p:cBhvr>
                                        <p:cTn id="1019" dur="300"/>
                                        <p:tgtEl>
                                          <p:spTgt spid="8"/>
                                        </p:tgtEl>
                                      </p:cBhvr>
                                    </p:animEffect>
                                  </p:childTnLst>
                                </p:cTn>
                              </p:par>
                              <p:par>
                                <p:cTn id="1020" presetID="10" presetClass="entr" presetSubtype="0" fill="hold" nodeType="withEffect">
                                  <p:stCondLst>
                                    <p:cond delay="0"/>
                                  </p:stCondLst>
                                  <p:childTnLst>
                                    <p:set>
                                      <p:cBhvr>
                                        <p:cTn id="1021" dur="1" fill="hold">
                                          <p:stCondLst>
                                            <p:cond delay="0"/>
                                          </p:stCondLst>
                                        </p:cTn>
                                        <p:tgtEl>
                                          <p:spTgt spid="9"/>
                                        </p:tgtEl>
                                        <p:attrNameLst>
                                          <p:attrName>style.visibility</p:attrName>
                                        </p:attrNameLst>
                                      </p:cBhvr>
                                      <p:to>
                                        <p:strVal val="visible"/>
                                      </p:to>
                                    </p:set>
                                    <p:animEffect transition="in" filter="fade">
                                      <p:cBhvr>
                                        <p:cTn id="1022" dur="300"/>
                                        <p:tgtEl>
                                          <p:spTgt spid="9"/>
                                        </p:tgtEl>
                                      </p:cBhvr>
                                    </p:animEffect>
                                  </p:childTnLst>
                                </p:cTn>
                              </p:par>
                              <p:par>
                                <p:cTn id="1023" presetID="10" presetClass="entr" presetSubtype="0" fill="hold" grpId="4" nodeType="withEffect">
                                  <p:stCondLst>
                                    <p:cond delay="0"/>
                                  </p:stCondLst>
                                  <p:childTnLst>
                                    <p:set>
                                      <p:cBhvr>
                                        <p:cTn id="1024" dur="1" fill="hold">
                                          <p:stCondLst>
                                            <p:cond delay="0"/>
                                          </p:stCondLst>
                                        </p:cTn>
                                        <p:tgtEl>
                                          <p:spTgt spid="10"/>
                                        </p:tgtEl>
                                        <p:attrNameLst>
                                          <p:attrName>style.visibility</p:attrName>
                                        </p:attrNameLst>
                                      </p:cBhvr>
                                      <p:to>
                                        <p:strVal val="visible"/>
                                      </p:to>
                                    </p:set>
                                    <p:animEffect transition="in" filter="fade">
                                      <p:cBhvr>
                                        <p:cTn id="1025" dur="300"/>
                                        <p:tgtEl>
                                          <p:spTgt spid="10"/>
                                        </p:tgtEl>
                                      </p:cBhvr>
                                    </p:animEffect>
                                  </p:childTnLst>
                                </p:cTn>
                              </p:par>
                              <p:par>
                                <p:cTn id="1026" presetID="10" presetClass="entr" presetSubtype="0" fill="hold" nodeType="withEffect">
                                  <p:stCondLst>
                                    <p:cond delay="0"/>
                                  </p:stCondLst>
                                  <p:childTnLst>
                                    <p:set>
                                      <p:cBhvr>
                                        <p:cTn id="1027" dur="1" fill="hold">
                                          <p:stCondLst>
                                            <p:cond delay="0"/>
                                          </p:stCondLst>
                                        </p:cTn>
                                        <p:tgtEl>
                                          <p:spTgt spid="11"/>
                                        </p:tgtEl>
                                        <p:attrNameLst>
                                          <p:attrName>style.visibility</p:attrName>
                                        </p:attrNameLst>
                                      </p:cBhvr>
                                      <p:to>
                                        <p:strVal val="visible"/>
                                      </p:to>
                                    </p:set>
                                    <p:animEffect transition="in" filter="fade">
                                      <p:cBhvr>
                                        <p:cTn id="1028" dur="300"/>
                                        <p:tgtEl>
                                          <p:spTgt spid="11"/>
                                        </p:tgtEl>
                                      </p:cBhvr>
                                    </p:animEffect>
                                  </p:childTnLst>
                                </p:cTn>
                              </p:par>
                              <p:par>
                                <p:cTn id="1029" presetID="10" presetClass="entr" presetSubtype="0" fill="hold" grpId="4" nodeType="withEffect">
                                  <p:stCondLst>
                                    <p:cond delay="0"/>
                                  </p:stCondLst>
                                  <p:childTnLst>
                                    <p:set>
                                      <p:cBhvr>
                                        <p:cTn id="1030" dur="1" fill="hold">
                                          <p:stCondLst>
                                            <p:cond delay="0"/>
                                          </p:stCondLst>
                                        </p:cTn>
                                        <p:tgtEl>
                                          <p:spTgt spid="12"/>
                                        </p:tgtEl>
                                        <p:attrNameLst>
                                          <p:attrName>style.visibility</p:attrName>
                                        </p:attrNameLst>
                                      </p:cBhvr>
                                      <p:to>
                                        <p:strVal val="visible"/>
                                      </p:to>
                                    </p:set>
                                    <p:animEffect transition="in" filter="fade">
                                      <p:cBhvr>
                                        <p:cTn id="1031" dur="300"/>
                                        <p:tgtEl>
                                          <p:spTgt spid="12"/>
                                        </p:tgtEl>
                                      </p:cBhvr>
                                    </p:animEffect>
                                  </p:childTnLst>
                                </p:cTn>
                              </p:par>
                              <p:par>
                                <p:cTn id="1032" presetID="10" presetClass="entr" presetSubtype="0" fill="hold" nodeType="withEffect">
                                  <p:stCondLst>
                                    <p:cond delay="0"/>
                                  </p:stCondLst>
                                  <p:childTnLst>
                                    <p:set>
                                      <p:cBhvr>
                                        <p:cTn id="1033" dur="1" fill="hold">
                                          <p:stCondLst>
                                            <p:cond delay="0"/>
                                          </p:stCondLst>
                                        </p:cTn>
                                        <p:tgtEl>
                                          <p:spTgt spid="13"/>
                                        </p:tgtEl>
                                        <p:attrNameLst>
                                          <p:attrName>style.visibility</p:attrName>
                                        </p:attrNameLst>
                                      </p:cBhvr>
                                      <p:to>
                                        <p:strVal val="visible"/>
                                      </p:to>
                                    </p:set>
                                    <p:animEffect transition="in" filter="fade">
                                      <p:cBhvr>
                                        <p:cTn id="1034" dur="300"/>
                                        <p:tgtEl>
                                          <p:spTgt spid="13"/>
                                        </p:tgtEl>
                                      </p:cBhvr>
                                    </p:animEffect>
                                  </p:childTnLst>
                                </p:cTn>
                              </p:par>
                              <p:par>
                                <p:cTn id="1035" presetID="10" presetClass="entr" presetSubtype="0" fill="hold" grpId="4" nodeType="withEffect">
                                  <p:stCondLst>
                                    <p:cond delay="0"/>
                                  </p:stCondLst>
                                  <p:childTnLst>
                                    <p:set>
                                      <p:cBhvr>
                                        <p:cTn id="1036" dur="1" fill="hold">
                                          <p:stCondLst>
                                            <p:cond delay="0"/>
                                          </p:stCondLst>
                                        </p:cTn>
                                        <p:tgtEl>
                                          <p:spTgt spid="14"/>
                                        </p:tgtEl>
                                        <p:attrNameLst>
                                          <p:attrName>style.visibility</p:attrName>
                                        </p:attrNameLst>
                                      </p:cBhvr>
                                      <p:to>
                                        <p:strVal val="visible"/>
                                      </p:to>
                                    </p:set>
                                    <p:animEffect transition="in" filter="fade">
                                      <p:cBhvr>
                                        <p:cTn id="1037" dur="300"/>
                                        <p:tgtEl>
                                          <p:spTgt spid="14"/>
                                        </p:tgtEl>
                                      </p:cBhvr>
                                    </p:animEffect>
                                  </p:childTnLst>
                                </p:cTn>
                              </p:par>
                              <p:par>
                                <p:cTn id="1038" presetID="10" presetClass="entr" presetSubtype="0" fill="hold" nodeType="withEffect">
                                  <p:stCondLst>
                                    <p:cond delay="0"/>
                                  </p:stCondLst>
                                  <p:childTnLst>
                                    <p:set>
                                      <p:cBhvr>
                                        <p:cTn id="1039" dur="1" fill="hold">
                                          <p:stCondLst>
                                            <p:cond delay="0"/>
                                          </p:stCondLst>
                                        </p:cTn>
                                        <p:tgtEl>
                                          <p:spTgt spid="15"/>
                                        </p:tgtEl>
                                        <p:attrNameLst>
                                          <p:attrName>style.visibility</p:attrName>
                                        </p:attrNameLst>
                                      </p:cBhvr>
                                      <p:to>
                                        <p:strVal val="visible"/>
                                      </p:to>
                                    </p:set>
                                    <p:animEffect transition="in" filter="fade">
                                      <p:cBhvr>
                                        <p:cTn id="1040" dur="300"/>
                                        <p:tgtEl>
                                          <p:spTgt spid="15"/>
                                        </p:tgtEl>
                                      </p:cBhvr>
                                    </p:animEffect>
                                  </p:childTnLst>
                                </p:cTn>
                              </p:par>
                              <p:par>
                                <p:cTn id="1041" presetID="10" presetClass="entr" presetSubtype="0" fill="hold" grpId="4" nodeType="withEffect">
                                  <p:stCondLst>
                                    <p:cond delay="0"/>
                                  </p:stCondLst>
                                  <p:childTnLst>
                                    <p:set>
                                      <p:cBhvr>
                                        <p:cTn id="1042" dur="1" fill="hold">
                                          <p:stCondLst>
                                            <p:cond delay="0"/>
                                          </p:stCondLst>
                                        </p:cTn>
                                        <p:tgtEl>
                                          <p:spTgt spid="16"/>
                                        </p:tgtEl>
                                        <p:attrNameLst>
                                          <p:attrName>style.visibility</p:attrName>
                                        </p:attrNameLst>
                                      </p:cBhvr>
                                      <p:to>
                                        <p:strVal val="visible"/>
                                      </p:to>
                                    </p:set>
                                    <p:animEffect transition="in" filter="fade">
                                      <p:cBhvr>
                                        <p:cTn id="1043" dur="300"/>
                                        <p:tgtEl>
                                          <p:spTgt spid="16"/>
                                        </p:tgtEl>
                                      </p:cBhvr>
                                    </p:animEffect>
                                  </p:childTnLst>
                                </p:cTn>
                              </p:par>
                              <p:par>
                                <p:cTn id="1044" presetID="10" presetClass="entr" presetSubtype="0" fill="hold" nodeType="withEffect">
                                  <p:stCondLst>
                                    <p:cond delay="0"/>
                                  </p:stCondLst>
                                  <p:childTnLst>
                                    <p:set>
                                      <p:cBhvr>
                                        <p:cTn id="1045" dur="1" fill="hold">
                                          <p:stCondLst>
                                            <p:cond delay="0"/>
                                          </p:stCondLst>
                                        </p:cTn>
                                        <p:tgtEl>
                                          <p:spTgt spid="17"/>
                                        </p:tgtEl>
                                        <p:attrNameLst>
                                          <p:attrName>style.visibility</p:attrName>
                                        </p:attrNameLst>
                                      </p:cBhvr>
                                      <p:to>
                                        <p:strVal val="visible"/>
                                      </p:to>
                                    </p:set>
                                    <p:animEffect transition="in" filter="fade">
                                      <p:cBhvr>
                                        <p:cTn id="1046" dur="300"/>
                                        <p:tgtEl>
                                          <p:spTgt spid="17"/>
                                        </p:tgtEl>
                                      </p:cBhvr>
                                    </p:animEffect>
                                  </p:childTnLst>
                                </p:cTn>
                              </p:par>
                              <p:par>
                                <p:cTn id="1047" presetID="10" presetClass="entr" presetSubtype="0" fill="hold" grpId="4" nodeType="withEffect">
                                  <p:stCondLst>
                                    <p:cond delay="0"/>
                                  </p:stCondLst>
                                  <p:childTnLst>
                                    <p:set>
                                      <p:cBhvr>
                                        <p:cTn id="1048" dur="1" fill="hold">
                                          <p:stCondLst>
                                            <p:cond delay="0"/>
                                          </p:stCondLst>
                                        </p:cTn>
                                        <p:tgtEl>
                                          <p:spTgt spid="18"/>
                                        </p:tgtEl>
                                        <p:attrNameLst>
                                          <p:attrName>style.visibility</p:attrName>
                                        </p:attrNameLst>
                                      </p:cBhvr>
                                      <p:to>
                                        <p:strVal val="visible"/>
                                      </p:to>
                                    </p:set>
                                    <p:animEffect transition="in" filter="fade">
                                      <p:cBhvr>
                                        <p:cTn id="1049" dur="300"/>
                                        <p:tgtEl>
                                          <p:spTgt spid="18"/>
                                        </p:tgtEl>
                                      </p:cBhvr>
                                    </p:animEffect>
                                  </p:childTnLst>
                                </p:cTn>
                              </p:par>
                              <p:par>
                                <p:cTn id="1050" presetID="10" presetClass="entr" presetSubtype="0" fill="hold" nodeType="withEffect">
                                  <p:stCondLst>
                                    <p:cond delay="0"/>
                                  </p:stCondLst>
                                  <p:childTnLst>
                                    <p:set>
                                      <p:cBhvr>
                                        <p:cTn id="1051" dur="1" fill="hold">
                                          <p:stCondLst>
                                            <p:cond delay="0"/>
                                          </p:stCondLst>
                                        </p:cTn>
                                        <p:tgtEl>
                                          <p:spTgt spid="19"/>
                                        </p:tgtEl>
                                        <p:attrNameLst>
                                          <p:attrName>style.visibility</p:attrName>
                                        </p:attrNameLst>
                                      </p:cBhvr>
                                      <p:to>
                                        <p:strVal val="visible"/>
                                      </p:to>
                                    </p:set>
                                    <p:animEffect transition="in" filter="fade">
                                      <p:cBhvr>
                                        <p:cTn id="1052" dur="300"/>
                                        <p:tgtEl>
                                          <p:spTgt spid="19"/>
                                        </p:tgtEl>
                                      </p:cBhvr>
                                    </p:animEffect>
                                  </p:childTnLst>
                                </p:cTn>
                              </p:par>
                              <p:par>
                                <p:cTn id="1053" presetID="10" presetClass="entr" presetSubtype="0" fill="hold" grpId="4" nodeType="withEffect">
                                  <p:stCondLst>
                                    <p:cond delay="0"/>
                                  </p:stCondLst>
                                  <p:childTnLst>
                                    <p:set>
                                      <p:cBhvr>
                                        <p:cTn id="1054" dur="1" fill="hold">
                                          <p:stCondLst>
                                            <p:cond delay="0"/>
                                          </p:stCondLst>
                                        </p:cTn>
                                        <p:tgtEl>
                                          <p:spTgt spid="20"/>
                                        </p:tgtEl>
                                        <p:attrNameLst>
                                          <p:attrName>style.visibility</p:attrName>
                                        </p:attrNameLst>
                                      </p:cBhvr>
                                      <p:to>
                                        <p:strVal val="visible"/>
                                      </p:to>
                                    </p:set>
                                    <p:animEffect transition="in" filter="fade">
                                      <p:cBhvr>
                                        <p:cTn id="1055" dur="300"/>
                                        <p:tgtEl>
                                          <p:spTgt spid="20"/>
                                        </p:tgtEl>
                                      </p:cBhvr>
                                    </p:animEffect>
                                  </p:childTnLst>
                                </p:cTn>
                              </p:par>
                              <p:par>
                                <p:cTn id="1056" presetID="10" presetClass="entr" presetSubtype="0" fill="hold" nodeType="withEffect">
                                  <p:stCondLst>
                                    <p:cond delay="0"/>
                                  </p:stCondLst>
                                  <p:childTnLst>
                                    <p:set>
                                      <p:cBhvr>
                                        <p:cTn id="1057" dur="1" fill="hold">
                                          <p:stCondLst>
                                            <p:cond delay="0"/>
                                          </p:stCondLst>
                                        </p:cTn>
                                        <p:tgtEl>
                                          <p:spTgt spid="21"/>
                                        </p:tgtEl>
                                        <p:attrNameLst>
                                          <p:attrName>style.visibility</p:attrName>
                                        </p:attrNameLst>
                                      </p:cBhvr>
                                      <p:to>
                                        <p:strVal val="visible"/>
                                      </p:to>
                                    </p:set>
                                    <p:animEffect transition="in" filter="fade">
                                      <p:cBhvr>
                                        <p:cTn id="1058" dur="300"/>
                                        <p:tgtEl>
                                          <p:spTgt spid="21"/>
                                        </p:tgtEl>
                                      </p:cBhvr>
                                    </p:animEffect>
                                  </p:childTnLst>
                                </p:cTn>
                              </p:par>
                              <p:par>
                                <p:cTn id="1059" presetID="10" presetClass="entr" presetSubtype="0" fill="hold" grpId="4" nodeType="withEffect">
                                  <p:stCondLst>
                                    <p:cond delay="0"/>
                                  </p:stCondLst>
                                  <p:childTnLst>
                                    <p:set>
                                      <p:cBhvr>
                                        <p:cTn id="1060" dur="1" fill="hold">
                                          <p:stCondLst>
                                            <p:cond delay="0"/>
                                          </p:stCondLst>
                                        </p:cTn>
                                        <p:tgtEl>
                                          <p:spTgt spid="22"/>
                                        </p:tgtEl>
                                        <p:attrNameLst>
                                          <p:attrName>style.visibility</p:attrName>
                                        </p:attrNameLst>
                                      </p:cBhvr>
                                      <p:to>
                                        <p:strVal val="visible"/>
                                      </p:to>
                                    </p:set>
                                    <p:animEffect transition="in" filter="fade">
                                      <p:cBhvr>
                                        <p:cTn id="1061" dur="300"/>
                                        <p:tgtEl>
                                          <p:spTgt spid="22"/>
                                        </p:tgtEl>
                                      </p:cBhvr>
                                    </p:animEffect>
                                  </p:childTnLst>
                                </p:cTn>
                              </p:par>
                              <p:par>
                                <p:cTn id="1062" presetID="10" presetClass="entr" presetSubtype="0" fill="hold" nodeType="withEffect">
                                  <p:stCondLst>
                                    <p:cond delay="0"/>
                                  </p:stCondLst>
                                  <p:childTnLst>
                                    <p:set>
                                      <p:cBhvr>
                                        <p:cTn id="1063" dur="1" fill="hold">
                                          <p:stCondLst>
                                            <p:cond delay="0"/>
                                          </p:stCondLst>
                                        </p:cTn>
                                        <p:tgtEl>
                                          <p:spTgt spid="23"/>
                                        </p:tgtEl>
                                        <p:attrNameLst>
                                          <p:attrName>style.visibility</p:attrName>
                                        </p:attrNameLst>
                                      </p:cBhvr>
                                      <p:to>
                                        <p:strVal val="visible"/>
                                      </p:to>
                                    </p:set>
                                    <p:animEffect transition="in" filter="fade">
                                      <p:cBhvr>
                                        <p:cTn id="1064" dur="300"/>
                                        <p:tgtEl>
                                          <p:spTgt spid="23"/>
                                        </p:tgtEl>
                                      </p:cBhvr>
                                    </p:animEffect>
                                  </p:childTnLst>
                                </p:cTn>
                              </p:par>
                              <p:par>
                                <p:cTn id="1065" presetID="10" presetClass="entr" presetSubtype="0" fill="hold" grpId="4" nodeType="withEffect">
                                  <p:stCondLst>
                                    <p:cond delay="0"/>
                                  </p:stCondLst>
                                  <p:childTnLst>
                                    <p:set>
                                      <p:cBhvr>
                                        <p:cTn id="1066" dur="1" fill="hold">
                                          <p:stCondLst>
                                            <p:cond delay="0"/>
                                          </p:stCondLst>
                                        </p:cTn>
                                        <p:tgtEl>
                                          <p:spTgt spid="24"/>
                                        </p:tgtEl>
                                        <p:attrNameLst>
                                          <p:attrName>style.visibility</p:attrName>
                                        </p:attrNameLst>
                                      </p:cBhvr>
                                      <p:to>
                                        <p:strVal val="visible"/>
                                      </p:to>
                                    </p:set>
                                    <p:animEffect transition="in" filter="fade">
                                      <p:cBhvr>
                                        <p:cTn id="1067" dur="300"/>
                                        <p:tgtEl>
                                          <p:spTgt spid="24"/>
                                        </p:tgtEl>
                                      </p:cBhvr>
                                    </p:animEffect>
                                  </p:childTnLst>
                                </p:cTn>
                              </p:par>
                              <p:par>
                                <p:cTn id="1068" presetID="10" presetClass="entr" presetSubtype="0" fill="hold" nodeType="withEffect">
                                  <p:stCondLst>
                                    <p:cond delay="0"/>
                                  </p:stCondLst>
                                  <p:childTnLst>
                                    <p:set>
                                      <p:cBhvr>
                                        <p:cTn id="1069" dur="1" fill="hold">
                                          <p:stCondLst>
                                            <p:cond delay="0"/>
                                          </p:stCondLst>
                                        </p:cTn>
                                        <p:tgtEl>
                                          <p:spTgt spid="25"/>
                                        </p:tgtEl>
                                        <p:attrNameLst>
                                          <p:attrName>style.visibility</p:attrName>
                                        </p:attrNameLst>
                                      </p:cBhvr>
                                      <p:to>
                                        <p:strVal val="visible"/>
                                      </p:to>
                                    </p:set>
                                    <p:animEffect transition="in" filter="fade">
                                      <p:cBhvr>
                                        <p:cTn id="1070" dur="300"/>
                                        <p:tgtEl>
                                          <p:spTgt spid="25"/>
                                        </p:tgtEl>
                                      </p:cBhvr>
                                    </p:animEffect>
                                  </p:childTnLst>
                                </p:cTn>
                              </p:par>
                              <p:par>
                                <p:cTn id="1071" presetID="10" presetClass="entr" presetSubtype="0" fill="hold" grpId="4" nodeType="withEffect">
                                  <p:stCondLst>
                                    <p:cond delay="0"/>
                                  </p:stCondLst>
                                  <p:childTnLst>
                                    <p:set>
                                      <p:cBhvr>
                                        <p:cTn id="1072" dur="1" fill="hold">
                                          <p:stCondLst>
                                            <p:cond delay="0"/>
                                          </p:stCondLst>
                                        </p:cTn>
                                        <p:tgtEl>
                                          <p:spTgt spid="26"/>
                                        </p:tgtEl>
                                        <p:attrNameLst>
                                          <p:attrName>style.visibility</p:attrName>
                                        </p:attrNameLst>
                                      </p:cBhvr>
                                      <p:to>
                                        <p:strVal val="visible"/>
                                      </p:to>
                                    </p:set>
                                    <p:animEffect transition="in" filter="fade">
                                      <p:cBhvr>
                                        <p:cTn id="1073" dur="300"/>
                                        <p:tgtEl>
                                          <p:spTgt spid="26"/>
                                        </p:tgtEl>
                                      </p:cBhvr>
                                    </p:animEffect>
                                  </p:childTnLst>
                                </p:cTn>
                              </p:par>
                              <p:par>
                                <p:cTn id="1074" presetID="10" presetClass="entr" presetSubtype="0" fill="hold" nodeType="withEffect">
                                  <p:stCondLst>
                                    <p:cond delay="0"/>
                                  </p:stCondLst>
                                  <p:childTnLst>
                                    <p:set>
                                      <p:cBhvr>
                                        <p:cTn id="1075" dur="1" fill="hold">
                                          <p:stCondLst>
                                            <p:cond delay="0"/>
                                          </p:stCondLst>
                                        </p:cTn>
                                        <p:tgtEl>
                                          <p:spTgt spid="27"/>
                                        </p:tgtEl>
                                        <p:attrNameLst>
                                          <p:attrName>style.visibility</p:attrName>
                                        </p:attrNameLst>
                                      </p:cBhvr>
                                      <p:to>
                                        <p:strVal val="visible"/>
                                      </p:to>
                                    </p:set>
                                    <p:animEffect transition="in" filter="fade">
                                      <p:cBhvr>
                                        <p:cTn id="1076" dur="300"/>
                                        <p:tgtEl>
                                          <p:spTgt spid="27"/>
                                        </p:tgtEl>
                                      </p:cBhvr>
                                    </p:animEffect>
                                  </p:childTnLst>
                                </p:cTn>
                              </p:par>
                              <p:par>
                                <p:cTn id="1077" presetID="10" presetClass="entr" presetSubtype="0" fill="hold" grpId="4" nodeType="withEffect">
                                  <p:stCondLst>
                                    <p:cond delay="0"/>
                                  </p:stCondLst>
                                  <p:childTnLst>
                                    <p:set>
                                      <p:cBhvr>
                                        <p:cTn id="1078" dur="1" fill="hold">
                                          <p:stCondLst>
                                            <p:cond delay="0"/>
                                          </p:stCondLst>
                                        </p:cTn>
                                        <p:tgtEl>
                                          <p:spTgt spid="28"/>
                                        </p:tgtEl>
                                        <p:attrNameLst>
                                          <p:attrName>style.visibility</p:attrName>
                                        </p:attrNameLst>
                                      </p:cBhvr>
                                      <p:to>
                                        <p:strVal val="visible"/>
                                      </p:to>
                                    </p:set>
                                    <p:animEffect transition="in" filter="fade">
                                      <p:cBhvr>
                                        <p:cTn id="1079" dur="300"/>
                                        <p:tgtEl>
                                          <p:spTgt spid="28"/>
                                        </p:tgtEl>
                                      </p:cBhvr>
                                    </p:animEffect>
                                  </p:childTnLst>
                                </p:cTn>
                              </p:par>
                              <p:par>
                                <p:cTn id="1080" presetID="10" presetClass="entr" presetSubtype="0" fill="hold" nodeType="withEffect">
                                  <p:stCondLst>
                                    <p:cond delay="0"/>
                                  </p:stCondLst>
                                  <p:childTnLst>
                                    <p:set>
                                      <p:cBhvr>
                                        <p:cTn id="1081" dur="1" fill="hold">
                                          <p:stCondLst>
                                            <p:cond delay="0"/>
                                          </p:stCondLst>
                                        </p:cTn>
                                        <p:tgtEl>
                                          <p:spTgt spid="29"/>
                                        </p:tgtEl>
                                        <p:attrNameLst>
                                          <p:attrName>style.visibility</p:attrName>
                                        </p:attrNameLst>
                                      </p:cBhvr>
                                      <p:to>
                                        <p:strVal val="visible"/>
                                      </p:to>
                                    </p:set>
                                    <p:animEffect transition="in" filter="fade">
                                      <p:cBhvr>
                                        <p:cTn id="1082" dur="300"/>
                                        <p:tgtEl>
                                          <p:spTgt spid="29"/>
                                        </p:tgtEl>
                                      </p:cBhvr>
                                    </p:animEffect>
                                  </p:childTnLst>
                                </p:cTn>
                              </p:par>
                              <p:par>
                                <p:cTn id="1083" presetID="10" presetClass="entr" presetSubtype="0" fill="hold" grpId="4" nodeType="withEffect">
                                  <p:stCondLst>
                                    <p:cond delay="0"/>
                                  </p:stCondLst>
                                  <p:childTnLst>
                                    <p:set>
                                      <p:cBhvr>
                                        <p:cTn id="1084" dur="1" fill="hold">
                                          <p:stCondLst>
                                            <p:cond delay="0"/>
                                          </p:stCondLst>
                                        </p:cTn>
                                        <p:tgtEl>
                                          <p:spTgt spid="30"/>
                                        </p:tgtEl>
                                        <p:attrNameLst>
                                          <p:attrName>style.visibility</p:attrName>
                                        </p:attrNameLst>
                                      </p:cBhvr>
                                      <p:to>
                                        <p:strVal val="visible"/>
                                      </p:to>
                                    </p:set>
                                    <p:animEffect transition="in" filter="fade">
                                      <p:cBhvr>
                                        <p:cTn id="1085" dur="300"/>
                                        <p:tgtEl>
                                          <p:spTgt spid="30"/>
                                        </p:tgtEl>
                                      </p:cBhvr>
                                    </p:animEffect>
                                  </p:childTnLst>
                                </p:cTn>
                              </p:par>
                              <p:par>
                                <p:cTn id="1086" presetID="10" presetClass="entr" presetSubtype="0" fill="hold" nodeType="withEffect">
                                  <p:stCondLst>
                                    <p:cond delay="0"/>
                                  </p:stCondLst>
                                  <p:childTnLst>
                                    <p:set>
                                      <p:cBhvr>
                                        <p:cTn id="1087" dur="1" fill="hold">
                                          <p:stCondLst>
                                            <p:cond delay="0"/>
                                          </p:stCondLst>
                                        </p:cTn>
                                        <p:tgtEl>
                                          <p:spTgt spid="31"/>
                                        </p:tgtEl>
                                        <p:attrNameLst>
                                          <p:attrName>style.visibility</p:attrName>
                                        </p:attrNameLst>
                                      </p:cBhvr>
                                      <p:to>
                                        <p:strVal val="visible"/>
                                      </p:to>
                                    </p:set>
                                    <p:animEffect transition="in" filter="fade">
                                      <p:cBhvr>
                                        <p:cTn id="1088" dur="300"/>
                                        <p:tgtEl>
                                          <p:spTgt spid="31"/>
                                        </p:tgtEl>
                                      </p:cBhvr>
                                    </p:animEffect>
                                  </p:childTnLst>
                                </p:cTn>
                              </p:par>
                              <p:par>
                                <p:cTn id="1089" presetID="10" presetClass="entr" presetSubtype="0" fill="hold" nodeType="withEffect">
                                  <p:stCondLst>
                                    <p:cond delay="0"/>
                                  </p:stCondLst>
                                  <p:childTnLst>
                                    <p:set>
                                      <p:cBhvr>
                                        <p:cTn id="1090" dur="1" fill="hold">
                                          <p:stCondLst>
                                            <p:cond delay="0"/>
                                          </p:stCondLst>
                                        </p:cTn>
                                        <p:tgtEl>
                                          <p:spTgt spid="32"/>
                                        </p:tgtEl>
                                        <p:attrNameLst>
                                          <p:attrName>style.visibility</p:attrName>
                                        </p:attrNameLst>
                                      </p:cBhvr>
                                      <p:to>
                                        <p:strVal val="visible"/>
                                      </p:to>
                                    </p:set>
                                    <p:animEffect transition="in" filter="fade">
                                      <p:cBhvr>
                                        <p:cTn id="1091" dur="300"/>
                                        <p:tgtEl>
                                          <p:spTgt spid="32"/>
                                        </p:tgtEl>
                                      </p:cBhvr>
                                    </p:animEffect>
                                  </p:childTnLst>
                                </p:cTn>
                              </p:par>
                              <p:par>
                                <p:cTn id="1092" presetID="10" presetClass="entr" presetSubtype="0" fill="hold" nodeType="withEffect">
                                  <p:stCondLst>
                                    <p:cond delay="0"/>
                                  </p:stCondLst>
                                  <p:childTnLst>
                                    <p:set>
                                      <p:cBhvr>
                                        <p:cTn id="1093" dur="1" fill="hold">
                                          <p:stCondLst>
                                            <p:cond delay="0"/>
                                          </p:stCondLst>
                                        </p:cTn>
                                        <p:tgtEl>
                                          <p:spTgt spid="34"/>
                                        </p:tgtEl>
                                        <p:attrNameLst>
                                          <p:attrName>style.visibility</p:attrName>
                                        </p:attrNameLst>
                                      </p:cBhvr>
                                      <p:to>
                                        <p:strVal val="visible"/>
                                      </p:to>
                                    </p:set>
                                    <p:animEffect transition="in" filter="fade">
                                      <p:cBhvr>
                                        <p:cTn id="1094" dur="300"/>
                                        <p:tgtEl>
                                          <p:spTgt spid="34"/>
                                        </p:tgtEl>
                                      </p:cBhvr>
                                    </p:animEffect>
                                  </p:childTnLst>
                                </p:cTn>
                              </p:par>
                              <p:par>
                                <p:cTn id="1095" presetID="10" presetClass="entr" presetSubtype="0" fill="hold" grpId="4" nodeType="withEffect">
                                  <p:stCondLst>
                                    <p:cond delay="0"/>
                                  </p:stCondLst>
                                  <p:childTnLst>
                                    <p:set>
                                      <p:cBhvr>
                                        <p:cTn id="1096" dur="1" fill="hold">
                                          <p:stCondLst>
                                            <p:cond delay="0"/>
                                          </p:stCondLst>
                                        </p:cTn>
                                        <p:tgtEl>
                                          <p:spTgt spid="35"/>
                                        </p:tgtEl>
                                        <p:attrNameLst>
                                          <p:attrName>style.visibility</p:attrName>
                                        </p:attrNameLst>
                                      </p:cBhvr>
                                      <p:to>
                                        <p:strVal val="visible"/>
                                      </p:to>
                                    </p:set>
                                    <p:animEffect transition="in" filter="fade">
                                      <p:cBhvr>
                                        <p:cTn id="1097" dur="300"/>
                                        <p:tgtEl>
                                          <p:spTgt spid="35"/>
                                        </p:tgtEl>
                                      </p:cBhvr>
                                    </p:animEffect>
                                  </p:childTnLst>
                                </p:cTn>
                              </p:par>
                              <p:par>
                                <p:cTn id="1098" presetID="10" presetClass="entr" presetSubtype="0" fill="hold" nodeType="withEffect">
                                  <p:stCondLst>
                                    <p:cond delay="0"/>
                                  </p:stCondLst>
                                  <p:childTnLst>
                                    <p:set>
                                      <p:cBhvr>
                                        <p:cTn id="1099" dur="1" fill="hold">
                                          <p:stCondLst>
                                            <p:cond delay="0"/>
                                          </p:stCondLst>
                                        </p:cTn>
                                        <p:tgtEl>
                                          <p:spTgt spid="36"/>
                                        </p:tgtEl>
                                        <p:attrNameLst>
                                          <p:attrName>style.visibility</p:attrName>
                                        </p:attrNameLst>
                                      </p:cBhvr>
                                      <p:to>
                                        <p:strVal val="visible"/>
                                      </p:to>
                                    </p:set>
                                    <p:animEffect transition="in" filter="fade">
                                      <p:cBhvr>
                                        <p:cTn id="1100" dur="300"/>
                                        <p:tgtEl>
                                          <p:spTgt spid="36"/>
                                        </p:tgtEl>
                                      </p:cBhvr>
                                    </p:animEffect>
                                  </p:childTnLst>
                                </p:cTn>
                              </p:par>
                              <p:par>
                                <p:cTn id="1101" presetID="10" presetClass="entr" presetSubtype="0" fill="hold" grpId="4" nodeType="withEffect">
                                  <p:stCondLst>
                                    <p:cond delay="0"/>
                                  </p:stCondLst>
                                  <p:childTnLst>
                                    <p:set>
                                      <p:cBhvr>
                                        <p:cTn id="1102" dur="1" fill="hold">
                                          <p:stCondLst>
                                            <p:cond delay="0"/>
                                          </p:stCondLst>
                                        </p:cTn>
                                        <p:tgtEl>
                                          <p:spTgt spid="37"/>
                                        </p:tgtEl>
                                        <p:attrNameLst>
                                          <p:attrName>style.visibility</p:attrName>
                                        </p:attrNameLst>
                                      </p:cBhvr>
                                      <p:to>
                                        <p:strVal val="visible"/>
                                      </p:to>
                                    </p:set>
                                    <p:animEffect transition="in" filter="fade">
                                      <p:cBhvr>
                                        <p:cTn id="1103" dur="300"/>
                                        <p:tgtEl>
                                          <p:spTgt spid="37"/>
                                        </p:tgtEl>
                                      </p:cBhvr>
                                    </p:animEffect>
                                  </p:childTnLst>
                                </p:cTn>
                              </p:par>
                              <p:par>
                                <p:cTn id="1104" presetID="10" presetClass="entr" presetSubtype="0" fill="hold" nodeType="withEffect">
                                  <p:stCondLst>
                                    <p:cond delay="0"/>
                                  </p:stCondLst>
                                  <p:childTnLst>
                                    <p:set>
                                      <p:cBhvr>
                                        <p:cTn id="1105" dur="1" fill="hold">
                                          <p:stCondLst>
                                            <p:cond delay="0"/>
                                          </p:stCondLst>
                                        </p:cTn>
                                        <p:tgtEl>
                                          <p:spTgt spid="38"/>
                                        </p:tgtEl>
                                        <p:attrNameLst>
                                          <p:attrName>style.visibility</p:attrName>
                                        </p:attrNameLst>
                                      </p:cBhvr>
                                      <p:to>
                                        <p:strVal val="visible"/>
                                      </p:to>
                                    </p:set>
                                    <p:animEffect transition="in" filter="fade">
                                      <p:cBhvr>
                                        <p:cTn id="1106" dur="300"/>
                                        <p:tgtEl>
                                          <p:spTgt spid="38"/>
                                        </p:tgtEl>
                                      </p:cBhvr>
                                    </p:animEffect>
                                  </p:childTnLst>
                                </p:cTn>
                              </p:par>
                              <p:par>
                                <p:cTn id="1107" presetID="10" presetClass="entr" presetSubtype="0" fill="hold" grpId="4" nodeType="withEffect">
                                  <p:stCondLst>
                                    <p:cond delay="0"/>
                                  </p:stCondLst>
                                  <p:childTnLst>
                                    <p:set>
                                      <p:cBhvr>
                                        <p:cTn id="1108" dur="1" fill="hold">
                                          <p:stCondLst>
                                            <p:cond delay="0"/>
                                          </p:stCondLst>
                                        </p:cTn>
                                        <p:tgtEl>
                                          <p:spTgt spid="39"/>
                                        </p:tgtEl>
                                        <p:attrNameLst>
                                          <p:attrName>style.visibility</p:attrName>
                                        </p:attrNameLst>
                                      </p:cBhvr>
                                      <p:to>
                                        <p:strVal val="visible"/>
                                      </p:to>
                                    </p:set>
                                    <p:animEffect transition="in" filter="fade">
                                      <p:cBhvr>
                                        <p:cTn id="1109" dur="300"/>
                                        <p:tgtEl>
                                          <p:spTgt spid="39"/>
                                        </p:tgtEl>
                                      </p:cBhvr>
                                    </p:animEffect>
                                  </p:childTnLst>
                                </p:cTn>
                              </p:par>
                              <p:par>
                                <p:cTn id="1110" presetID="10" presetClass="entr" presetSubtype="0" fill="hold" nodeType="withEffect">
                                  <p:stCondLst>
                                    <p:cond delay="0"/>
                                  </p:stCondLst>
                                  <p:childTnLst>
                                    <p:set>
                                      <p:cBhvr>
                                        <p:cTn id="1111" dur="1" fill="hold">
                                          <p:stCondLst>
                                            <p:cond delay="0"/>
                                          </p:stCondLst>
                                        </p:cTn>
                                        <p:tgtEl>
                                          <p:spTgt spid="40"/>
                                        </p:tgtEl>
                                        <p:attrNameLst>
                                          <p:attrName>style.visibility</p:attrName>
                                        </p:attrNameLst>
                                      </p:cBhvr>
                                      <p:to>
                                        <p:strVal val="visible"/>
                                      </p:to>
                                    </p:set>
                                    <p:animEffect transition="in" filter="fade">
                                      <p:cBhvr>
                                        <p:cTn id="1112" dur="300"/>
                                        <p:tgtEl>
                                          <p:spTgt spid="40"/>
                                        </p:tgtEl>
                                      </p:cBhvr>
                                    </p:animEffect>
                                  </p:childTnLst>
                                </p:cTn>
                              </p:par>
                              <p:par>
                                <p:cTn id="1113" presetID="10" presetClass="entr" presetSubtype="0" fill="hold" nodeType="withEffect">
                                  <p:stCondLst>
                                    <p:cond delay="0"/>
                                  </p:stCondLst>
                                  <p:childTnLst>
                                    <p:set>
                                      <p:cBhvr>
                                        <p:cTn id="1114" dur="1" fill="hold">
                                          <p:stCondLst>
                                            <p:cond delay="0"/>
                                          </p:stCondLst>
                                        </p:cTn>
                                        <p:tgtEl>
                                          <p:spTgt spid="41"/>
                                        </p:tgtEl>
                                        <p:attrNameLst>
                                          <p:attrName>style.visibility</p:attrName>
                                        </p:attrNameLst>
                                      </p:cBhvr>
                                      <p:to>
                                        <p:strVal val="visible"/>
                                      </p:to>
                                    </p:set>
                                    <p:animEffect transition="in" filter="fade">
                                      <p:cBhvr>
                                        <p:cTn id="1115" dur="300"/>
                                        <p:tgtEl>
                                          <p:spTgt spid="41"/>
                                        </p:tgtEl>
                                      </p:cBhvr>
                                    </p:animEffect>
                                  </p:childTnLst>
                                </p:cTn>
                              </p:par>
                              <p:par>
                                <p:cTn id="1116" presetID="10" presetClass="entr" presetSubtype="0" fill="hold" grpId="4" nodeType="withEffect">
                                  <p:stCondLst>
                                    <p:cond delay="0"/>
                                  </p:stCondLst>
                                  <p:childTnLst>
                                    <p:set>
                                      <p:cBhvr>
                                        <p:cTn id="1117" dur="1" fill="hold">
                                          <p:stCondLst>
                                            <p:cond delay="0"/>
                                          </p:stCondLst>
                                        </p:cTn>
                                        <p:tgtEl>
                                          <p:spTgt spid="42"/>
                                        </p:tgtEl>
                                        <p:attrNameLst>
                                          <p:attrName>style.visibility</p:attrName>
                                        </p:attrNameLst>
                                      </p:cBhvr>
                                      <p:to>
                                        <p:strVal val="visible"/>
                                      </p:to>
                                    </p:set>
                                    <p:animEffect transition="in" filter="fade">
                                      <p:cBhvr>
                                        <p:cTn id="1118" dur="300"/>
                                        <p:tgtEl>
                                          <p:spTgt spid="42"/>
                                        </p:tgtEl>
                                      </p:cBhvr>
                                    </p:animEffect>
                                  </p:childTnLst>
                                </p:cTn>
                              </p:par>
                              <p:par>
                                <p:cTn id="1119" presetID="10" presetClass="entr" presetSubtype="0" fill="hold" nodeType="withEffect">
                                  <p:stCondLst>
                                    <p:cond delay="0"/>
                                  </p:stCondLst>
                                  <p:childTnLst>
                                    <p:set>
                                      <p:cBhvr>
                                        <p:cTn id="1120" dur="1" fill="hold">
                                          <p:stCondLst>
                                            <p:cond delay="0"/>
                                          </p:stCondLst>
                                        </p:cTn>
                                        <p:tgtEl>
                                          <p:spTgt spid="43"/>
                                        </p:tgtEl>
                                        <p:attrNameLst>
                                          <p:attrName>style.visibility</p:attrName>
                                        </p:attrNameLst>
                                      </p:cBhvr>
                                      <p:to>
                                        <p:strVal val="visible"/>
                                      </p:to>
                                    </p:set>
                                    <p:animEffect transition="in" filter="fade">
                                      <p:cBhvr>
                                        <p:cTn id="1121" dur="300"/>
                                        <p:tgtEl>
                                          <p:spTgt spid="43"/>
                                        </p:tgtEl>
                                      </p:cBhvr>
                                    </p:animEffect>
                                  </p:childTnLst>
                                </p:cTn>
                              </p:par>
                              <p:par>
                                <p:cTn id="1122" presetID="10" presetClass="entr" presetSubtype="0" fill="hold" grpId="4" nodeType="withEffect">
                                  <p:stCondLst>
                                    <p:cond delay="0"/>
                                  </p:stCondLst>
                                  <p:childTnLst>
                                    <p:set>
                                      <p:cBhvr>
                                        <p:cTn id="1123" dur="1" fill="hold">
                                          <p:stCondLst>
                                            <p:cond delay="0"/>
                                          </p:stCondLst>
                                        </p:cTn>
                                        <p:tgtEl>
                                          <p:spTgt spid="44"/>
                                        </p:tgtEl>
                                        <p:attrNameLst>
                                          <p:attrName>style.visibility</p:attrName>
                                        </p:attrNameLst>
                                      </p:cBhvr>
                                      <p:to>
                                        <p:strVal val="visible"/>
                                      </p:to>
                                    </p:set>
                                    <p:animEffect transition="in" filter="fade">
                                      <p:cBhvr>
                                        <p:cTn id="1124" dur="300"/>
                                        <p:tgtEl>
                                          <p:spTgt spid="44"/>
                                        </p:tgtEl>
                                      </p:cBhvr>
                                    </p:animEffect>
                                  </p:childTnLst>
                                </p:cTn>
                              </p:par>
                              <p:par>
                                <p:cTn id="1125" presetID="10" presetClass="entr" presetSubtype="0" fill="hold" nodeType="withEffect">
                                  <p:stCondLst>
                                    <p:cond delay="0"/>
                                  </p:stCondLst>
                                  <p:childTnLst>
                                    <p:set>
                                      <p:cBhvr>
                                        <p:cTn id="1126" dur="1" fill="hold">
                                          <p:stCondLst>
                                            <p:cond delay="0"/>
                                          </p:stCondLst>
                                        </p:cTn>
                                        <p:tgtEl>
                                          <p:spTgt spid="45"/>
                                        </p:tgtEl>
                                        <p:attrNameLst>
                                          <p:attrName>style.visibility</p:attrName>
                                        </p:attrNameLst>
                                      </p:cBhvr>
                                      <p:to>
                                        <p:strVal val="visible"/>
                                      </p:to>
                                    </p:set>
                                    <p:animEffect transition="in" filter="fade">
                                      <p:cBhvr>
                                        <p:cTn id="1127" dur="300"/>
                                        <p:tgtEl>
                                          <p:spTgt spid="45"/>
                                        </p:tgtEl>
                                      </p:cBhvr>
                                    </p:animEffect>
                                  </p:childTnLst>
                                </p:cTn>
                              </p:par>
                              <p:par>
                                <p:cTn id="1128" presetID="10" presetClass="entr" presetSubtype="0" fill="hold" grpId="4" nodeType="withEffect">
                                  <p:stCondLst>
                                    <p:cond delay="0"/>
                                  </p:stCondLst>
                                  <p:childTnLst>
                                    <p:set>
                                      <p:cBhvr>
                                        <p:cTn id="1129" dur="1" fill="hold">
                                          <p:stCondLst>
                                            <p:cond delay="0"/>
                                          </p:stCondLst>
                                        </p:cTn>
                                        <p:tgtEl>
                                          <p:spTgt spid="46"/>
                                        </p:tgtEl>
                                        <p:attrNameLst>
                                          <p:attrName>style.visibility</p:attrName>
                                        </p:attrNameLst>
                                      </p:cBhvr>
                                      <p:to>
                                        <p:strVal val="visible"/>
                                      </p:to>
                                    </p:set>
                                    <p:animEffect transition="in" filter="fade">
                                      <p:cBhvr>
                                        <p:cTn id="1130" dur="300"/>
                                        <p:tgtEl>
                                          <p:spTgt spid="46"/>
                                        </p:tgtEl>
                                      </p:cBhvr>
                                    </p:animEffect>
                                  </p:childTnLst>
                                </p:cTn>
                              </p:par>
                              <p:par>
                                <p:cTn id="1131" presetID="10" presetClass="entr" presetSubtype="0" fill="hold" nodeType="withEffect">
                                  <p:stCondLst>
                                    <p:cond delay="0"/>
                                  </p:stCondLst>
                                  <p:childTnLst>
                                    <p:set>
                                      <p:cBhvr>
                                        <p:cTn id="1132" dur="1" fill="hold">
                                          <p:stCondLst>
                                            <p:cond delay="0"/>
                                          </p:stCondLst>
                                        </p:cTn>
                                        <p:tgtEl>
                                          <p:spTgt spid="47"/>
                                        </p:tgtEl>
                                        <p:attrNameLst>
                                          <p:attrName>style.visibility</p:attrName>
                                        </p:attrNameLst>
                                      </p:cBhvr>
                                      <p:to>
                                        <p:strVal val="visible"/>
                                      </p:to>
                                    </p:set>
                                    <p:animEffect transition="in" filter="fade">
                                      <p:cBhvr>
                                        <p:cTn id="1133" dur="300"/>
                                        <p:tgtEl>
                                          <p:spTgt spid="47"/>
                                        </p:tgtEl>
                                      </p:cBhvr>
                                    </p:animEffect>
                                  </p:childTnLst>
                                </p:cTn>
                              </p:par>
                              <p:par>
                                <p:cTn id="1134" presetID="10" presetClass="entr" presetSubtype="0" fill="hold" grpId="4" nodeType="withEffect">
                                  <p:stCondLst>
                                    <p:cond delay="0"/>
                                  </p:stCondLst>
                                  <p:childTnLst>
                                    <p:set>
                                      <p:cBhvr>
                                        <p:cTn id="1135" dur="1" fill="hold">
                                          <p:stCondLst>
                                            <p:cond delay="0"/>
                                          </p:stCondLst>
                                        </p:cTn>
                                        <p:tgtEl>
                                          <p:spTgt spid="48"/>
                                        </p:tgtEl>
                                        <p:attrNameLst>
                                          <p:attrName>style.visibility</p:attrName>
                                        </p:attrNameLst>
                                      </p:cBhvr>
                                      <p:to>
                                        <p:strVal val="visible"/>
                                      </p:to>
                                    </p:set>
                                    <p:animEffect transition="in" filter="fade">
                                      <p:cBhvr>
                                        <p:cTn id="1136" dur="300"/>
                                        <p:tgtEl>
                                          <p:spTgt spid="48"/>
                                        </p:tgtEl>
                                      </p:cBhvr>
                                    </p:animEffect>
                                  </p:childTnLst>
                                </p:cTn>
                              </p:par>
                              <p:par>
                                <p:cTn id="1137" presetID="10" presetClass="entr" presetSubtype="0" fill="hold" nodeType="withEffect">
                                  <p:stCondLst>
                                    <p:cond delay="0"/>
                                  </p:stCondLst>
                                  <p:childTnLst>
                                    <p:set>
                                      <p:cBhvr>
                                        <p:cTn id="1138" dur="1" fill="hold">
                                          <p:stCondLst>
                                            <p:cond delay="0"/>
                                          </p:stCondLst>
                                        </p:cTn>
                                        <p:tgtEl>
                                          <p:spTgt spid="49"/>
                                        </p:tgtEl>
                                        <p:attrNameLst>
                                          <p:attrName>style.visibility</p:attrName>
                                        </p:attrNameLst>
                                      </p:cBhvr>
                                      <p:to>
                                        <p:strVal val="visible"/>
                                      </p:to>
                                    </p:set>
                                    <p:animEffect transition="in" filter="fade">
                                      <p:cBhvr>
                                        <p:cTn id="1139" dur="300"/>
                                        <p:tgtEl>
                                          <p:spTgt spid="49"/>
                                        </p:tgtEl>
                                      </p:cBhvr>
                                    </p:animEffect>
                                  </p:childTnLst>
                                </p:cTn>
                              </p:par>
                              <p:par>
                                <p:cTn id="1140" presetID="10" presetClass="entr" presetSubtype="0" fill="hold" nodeType="withEffect">
                                  <p:stCondLst>
                                    <p:cond delay="0"/>
                                  </p:stCondLst>
                                  <p:childTnLst>
                                    <p:set>
                                      <p:cBhvr>
                                        <p:cTn id="1141" dur="1" fill="hold">
                                          <p:stCondLst>
                                            <p:cond delay="0"/>
                                          </p:stCondLst>
                                        </p:cTn>
                                        <p:tgtEl>
                                          <p:spTgt spid="56"/>
                                        </p:tgtEl>
                                        <p:attrNameLst>
                                          <p:attrName>style.visibility</p:attrName>
                                        </p:attrNameLst>
                                      </p:cBhvr>
                                      <p:to>
                                        <p:strVal val="visible"/>
                                      </p:to>
                                    </p:set>
                                    <p:animEffect transition="in" filter="fade">
                                      <p:cBhvr>
                                        <p:cTn id="1142" dur="300"/>
                                        <p:tgtEl>
                                          <p:spTgt spid="56"/>
                                        </p:tgtEl>
                                      </p:cBhvr>
                                    </p:animEffect>
                                  </p:childTnLst>
                                </p:cTn>
                              </p:par>
                              <p:par>
                                <p:cTn id="1143" presetID="10" presetClass="entr" presetSubtype="0" fill="hold" grpId="4" nodeType="withEffect">
                                  <p:stCondLst>
                                    <p:cond delay="0"/>
                                  </p:stCondLst>
                                  <p:childTnLst>
                                    <p:set>
                                      <p:cBhvr>
                                        <p:cTn id="1144" dur="1" fill="hold">
                                          <p:stCondLst>
                                            <p:cond delay="0"/>
                                          </p:stCondLst>
                                        </p:cTn>
                                        <p:tgtEl>
                                          <p:spTgt spid="57"/>
                                        </p:tgtEl>
                                        <p:attrNameLst>
                                          <p:attrName>style.visibility</p:attrName>
                                        </p:attrNameLst>
                                      </p:cBhvr>
                                      <p:to>
                                        <p:strVal val="visible"/>
                                      </p:to>
                                    </p:set>
                                    <p:animEffect transition="in" filter="fade">
                                      <p:cBhvr>
                                        <p:cTn id="1145" dur="300"/>
                                        <p:tgtEl>
                                          <p:spTgt spid="57"/>
                                        </p:tgtEl>
                                      </p:cBhvr>
                                    </p:animEffect>
                                  </p:childTnLst>
                                </p:cTn>
                              </p:par>
                              <p:par>
                                <p:cTn id="1146" presetID="10" presetClass="entr" presetSubtype="0" fill="hold" nodeType="withEffect">
                                  <p:stCondLst>
                                    <p:cond delay="0"/>
                                  </p:stCondLst>
                                  <p:childTnLst>
                                    <p:set>
                                      <p:cBhvr>
                                        <p:cTn id="1147" dur="1" fill="hold">
                                          <p:stCondLst>
                                            <p:cond delay="0"/>
                                          </p:stCondLst>
                                        </p:cTn>
                                        <p:tgtEl>
                                          <p:spTgt spid="58"/>
                                        </p:tgtEl>
                                        <p:attrNameLst>
                                          <p:attrName>style.visibility</p:attrName>
                                        </p:attrNameLst>
                                      </p:cBhvr>
                                      <p:to>
                                        <p:strVal val="visible"/>
                                      </p:to>
                                    </p:set>
                                    <p:animEffect transition="in" filter="fade">
                                      <p:cBhvr>
                                        <p:cTn id="1148" dur="300"/>
                                        <p:tgtEl>
                                          <p:spTgt spid="58"/>
                                        </p:tgtEl>
                                      </p:cBhvr>
                                    </p:animEffect>
                                  </p:childTnLst>
                                </p:cTn>
                              </p:par>
                              <p:par>
                                <p:cTn id="1149" presetID="10" presetClass="entr" presetSubtype="0" fill="hold" grpId="4" nodeType="withEffect">
                                  <p:stCondLst>
                                    <p:cond delay="0"/>
                                  </p:stCondLst>
                                  <p:childTnLst>
                                    <p:set>
                                      <p:cBhvr>
                                        <p:cTn id="1150" dur="1" fill="hold">
                                          <p:stCondLst>
                                            <p:cond delay="0"/>
                                          </p:stCondLst>
                                        </p:cTn>
                                        <p:tgtEl>
                                          <p:spTgt spid="59"/>
                                        </p:tgtEl>
                                        <p:attrNameLst>
                                          <p:attrName>style.visibility</p:attrName>
                                        </p:attrNameLst>
                                      </p:cBhvr>
                                      <p:to>
                                        <p:strVal val="visible"/>
                                      </p:to>
                                    </p:set>
                                    <p:animEffect transition="in" filter="fade">
                                      <p:cBhvr>
                                        <p:cTn id="1151" dur="300"/>
                                        <p:tgtEl>
                                          <p:spTgt spid="59"/>
                                        </p:tgtEl>
                                      </p:cBhvr>
                                    </p:animEffect>
                                  </p:childTnLst>
                                </p:cTn>
                              </p:par>
                              <p:par>
                                <p:cTn id="1152" presetID="10" presetClass="entr" presetSubtype="0" fill="hold" nodeType="withEffect">
                                  <p:stCondLst>
                                    <p:cond delay="0"/>
                                  </p:stCondLst>
                                  <p:childTnLst>
                                    <p:set>
                                      <p:cBhvr>
                                        <p:cTn id="1153" dur="1" fill="hold">
                                          <p:stCondLst>
                                            <p:cond delay="0"/>
                                          </p:stCondLst>
                                        </p:cTn>
                                        <p:tgtEl>
                                          <p:spTgt spid="60"/>
                                        </p:tgtEl>
                                        <p:attrNameLst>
                                          <p:attrName>style.visibility</p:attrName>
                                        </p:attrNameLst>
                                      </p:cBhvr>
                                      <p:to>
                                        <p:strVal val="visible"/>
                                      </p:to>
                                    </p:set>
                                    <p:animEffect transition="in" filter="fade">
                                      <p:cBhvr>
                                        <p:cTn id="1154" dur="300"/>
                                        <p:tgtEl>
                                          <p:spTgt spid="60"/>
                                        </p:tgtEl>
                                      </p:cBhvr>
                                    </p:animEffect>
                                  </p:childTnLst>
                                </p:cTn>
                              </p:par>
                              <p:par>
                                <p:cTn id="1155" presetID="10" presetClass="entr" presetSubtype="0" fill="hold" grpId="4" nodeType="withEffect">
                                  <p:stCondLst>
                                    <p:cond delay="0"/>
                                  </p:stCondLst>
                                  <p:childTnLst>
                                    <p:set>
                                      <p:cBhvr>
                                        <p:cTn id="1156" dur="1" fill="hold">
                                          <p:stCondLst>
                                            <p:cond delay="0"/>
                                          </p:stCondLst>
                                        </p:cTn>
                                        <p:tgtEl>
                                          <p:spTgt spid="61"/>
                                        </p:tgtEl>
                                        <p:attrNameLst>
                                          <p:attrName>style.visibility</p:attrName>
                                        </p:attrNameLst>
                                      </p:cBhvr>
                                      <p:to>
                                        <p:strVal val="visible"/>
                                      </p:to>
                                    </p:set>
                                    <p:animEffect transition="in" filter="fade">
                                      <p:cBhvr>
                                        <p:cTn id="1157" dur="300"/>
                                        <p:tgtEl>
                                          <p:spTgt spid="61"/>
                                        </p:tgtEl>
                                      </p:cBhvr>
                                    </p:animEffect>
                                  </p:childTnLst>
                                </p:cTn>
                              </p:par>
                              <p:par>
                                <p:cTn id="1158" presetID="10" presetClass="entr" presetSubtype="0" fill="hold" nodeType="withEffect">
                                  <p:stCondLst>
                                    <p:cond delay="0"/>
                                  </p:stCondLst>
                                  <p:childTnLst>
                                    <p:set>
                                      <p:cBhvr>
                                        <p:cTn id="1159" dur="1" fill="hold">
                                          <p:stCondLst>
                                            <p:cond delay="0"/>
                                          </p:stCondLst>
                                        </p:cTn>
                                        <p:tgtEl>
                                          <p:spTgt spid="62"/>
                                        </p:tgtEl>
                                        <p:attrNameLst>
                                          <p:attrName>style.visibility</p:attrName>
                                        </p:attrNameLst>
                                      </p:cBhvr>
                                      <p:to>
                                        <p:strVal val="visible"/>
                                      </p:to>
                                    </p:set>
                                    <p:animEffect transition="in" filter="fade">
                                      <p:cBhvr>
                                        <p:cTn id="1160" dur="300"/>
                                        <p:tgtEl>
                                          <p:spTgt spid="62"/>
                                        </p:tgtEl>
                                      </p:cBhvr>
                                    </p:animEffect>
                                  </p:childTnLst>
                                </p:cTn>
                              </p:par>
                              <p:par>
                                <p:cTn id="1161" presetID="10" presetClass="entr" presetSubtype="0" fill="hold" grpId="4" nodeType="withEffect">
                                  <p:stCondLst>
                                    <p:cond delay="0"/>
                                  </p:stCondLst>
                                  <p:childTnLst>
                                    <p:set>
                                      <p:cBhvr>
                                        <p:cTn id="1162" dur="1" fill="hold">
                                          <p:stCondLst>
                                            <p:cond delay="0"/>
                                          </p:stCondLst>
                                        </p:cTn>
                                        <p:tgtEl>
                                          <p:spTgt spid="63"/>
                                        </p:tgtEl>
                                        <p:attrNameLst>
                                          <p:attrName>style.visibility</p:attrName>
                                        </p:attrNameLst>
                                      </p:cBhvr>
                                      <p:to>
                                        <p:strVal val="visible"/>
                                      </p:to>
                                    </p:set>
                                    <p:animEffect transition="in" filter="fade">
                                      <p:cBhvr>
                                        <p:cTn id="1163" dur="300"/>
                                        <p:tgtEl>
                                          <p:spTgt spid="63"/>
                                        </p:tgtEl>
                                      </p:cBhvr>
                                    </p:animEffect>
                                  </p:childTnLst>
                                </p:cTn>
                              </p:par>
                              <p:par>
                                <p:cTn id="1164" presetID="10" presetClass="entr" presetSubtype="0" fill="hold" nodeType="withEffect">
                                  <p:stCondLst>
                                    <p:cond delay="0"/>
                                  </p:stCondLst>
                                  <p:childTnLst>
                                    <p:set>
                                      <p:cBhvr>
                                        <p:cTn id="1165" dur="1" fill="hold">
                                          <p:stCondLst>
                                            <p:cond delay="0"/>
                                          </p:stCondLst>
                                        </p:cTn>
                                        <p:tgtEl>
                                          <p:spTgt spid="64"/>
                                        </p:tgtEl>
                                        <p:attrNameLst>
                                          <p:attrName>style.visibility</p:attrName>
                                        </p:attrNameLst>
                                      </p:cBhvr>
                                      <p:to>
                                        <p:strVal val="visible"/>
                                      </p:to>
                                    </p:set>
                                    <p:animEffect transition="in" filter="fade">
                                      <p:cBhvr>
                                        <p:cTn id="1166" dur="300"/>
                                        <p:tgtEl>
                                          <p:spTgt spid="64"/>
                                        </p:tgtEl>
                                      </p:cBhvr>
                                    </p:animEffect>
                                  </p:childTnLst>
                                </p:cTn>
                              </p:par>
                              <p:par>
                                <p:cTn id="1167" presetID="10" presetClass="entr" presetSubtype="0" fill="hold" nodeType="withEffect">
                                  <p:stCondLst>
                                    <p:cond delay="0"/>
                                  </p:stCondLst>
                                  <p:childTnLst>
                                    <p:set>
                                      <p:cBhvr>
                                        <p:cTn id="1168" dur="1" fill="hold">
                                          <p:stCondLst>
                                            <p:cond delay="0"/>
                                          </p:stCondLst>
                                        </p:cTn>
                                        <p:tgtEl>
                                          <p:spTgt spid="71"/>
                                        </p:tgtEl>
                                        <p:attrNameLst>
                                          <p:attrName>style.visibility</p:attrName>
                                        </p:attrNameLst>
                                      </p:cBhvr>
                                      <p:to>
                                        <p:strVal val="visible"/>
                                      </p:to>
                                    </p:set>
                                    <p:animEffect transition="in" filter="fade">
                                      <p:cBhvr>
                                        <p:cTn id="1169" dur="300"/>
                                        <p:tgtEl>
                                          <p:spTgt spid="71"/>
                                        </p:tgtEl>
                                      </p:cBhvr>
                                    </p:animEffect>
                                  </p:childTnLst>
                                </p:cTn>
                              </p:par>
                              <p:par>
                                <p:cTn id="1170" presetID="10" presetClass="entr" presetSubtype="0" fill="hold" grpId="4" nodeType="withEffect">
                                  <p:stCondLst>
                                    <p:cond delay="0"/>
                                  </p:stCondLst>
                                  <p:childTnLst>
                                    <p:set>
                                      <p:cBhvr>
                                        <p:cTn id="1171" dur="1" fill="hold">
                                          <p:stCondLst>
                                            <p:cond delay="0"/>
                                          </p:stCondLst>
                                        </p:cTn>
                                        <p:tgtEl>
                                          <p:spTgt spid="72"/>
                                        </p:tgtEl>
                                        <p:attrNameLst>
                                          <p:attrName>style.visibility</p:attrName>
                                        </p:attrNameLst>
                                      </p:cBhvr>
                                      <p:to>
                                        <p:strVal val="visible"/>
                                      </p:to>
                                    </p:set>
                                    <p:animEffect transition="in" filter="fade">
                                      <p:cBhvr>
                                        <p:cTn id="1172" dur="300"/>
                                        <p:tgtEl>
                                          <p:spTgt spid="72"/>
                                        </p:tgtEl>
                                      </p:cBhvr>
                                    </p:animEffect>
                                  </p:childTnLst>
                                </p:cTn>
                              </p:par>
                              <p:par>
                                <p:cTn id="1173" presetID="10" presetClass="entr" presetSubtype="0" fill="hold" nodeType="withEffect">
                                  <p:stCondLst>
                                    <p:cond delay="0"/>
                                  </p:stCondLst>
                                  <p:childTnLst>
                                    <p:set>
                                      <p:cBhvr>
                                        <p:cTn id="1174" dur="1" fill="hold">
                                          <p:stCondLst>
                                            <p:cond delay="0"/>
                                          </p:stCondLst>
                                        </p:cTn>
                                        <p:tgtEl>
                                          <p:spTgt spid="73"/>
                                        </p:tgtEl>
                                        <p:attrNameLst>
                                          <p:attrName>style.visibility</p:attrName>
                                        </p:attrNameLst>
                                      </p:cBhvr>
                                      <p:to>
                                        <p:strVal val="visible"/>
                                      </p:to>
                                    </p:set>
                                    <p:animEffect transition="in" filter="fade">
                                      <p:cBhvr>
                                        <p:cTn id="1175" dur="300"/>
                                        <p:tgtEl>
                                          <p:spTgt spid="73"/>
                                        </p:tgtEl>
                                      </p:cBhvr>
                                    </p:animEffect>
                                  </p:childTnLst>
                                </p:cTn>
                              </p:par>
                              <p:par>
                                <p:cTn id="1176" presetID="10" presetClass="entr" presetSubtype="0" fill="hold" grpId="4" nodeType="withEffect">
                                  <p:stCondLst>
                                    <p:cond delay="0"/>
                                  </p:stCondLst>
                                  <p:childTnLst>
                                    <p:set>
                                      <p:cBhvr>
                                        <p:cTn id="1177" dur="1" fill="hold">
                                          <p:stCondLst>
                                            <p:cond delay="0"/>
                                          </p:stCondLst>
                                        </p:cTn>
                                        <p:tgtEl>
                                          <p:spTgt spid="74"/>
                                        </p:tgtEl>
                                        <p:attrNameLst>
                                          <p:attrName>style.visibility</p:attrName>
                                        </p:attrNameLst>
                                      </p:cBhvr>
                                      <p:to>
                                        <p:strVal val="visible"/>
                                      </p:to>
                                    </p:set>
                                    <p:animEffect transition="in" filter="fade">
                                      <p:cBhvr>
                                        <p:cTn id="1178" dur="300"/>
                                        <p:tgtEl>
                                          <p:spTgt spid="74"/>
                                        </p:tgtEl>
                                      </p:cBhvr>
                                    </p:animEffect>
                                  </p:childTnLst>
                                </p:cTn>
                              </p:par>
                              <p:par>
                                <p:cTn id="1179" presetID="10" presetClass="entr" presetSubtype="0" fill="hold" nodeType="withEffect">
                                  <p:stCondLst>
                                    <p:cond delay="0"/>
                                  </p:stCondLst>
                                  <p:childTnLst>
                                    <p:set>
                                      <p:cBhvr>
                                        <p:cTn id="1180" dur="1" fill="hold">
                                          <p:stCondLst>
                                            <p:cond delay="0"/>
                                          </p:stCondLst>
                                        </p:cTn>
                                        <p:tgtEl>
                                          <p:spTgt spid="75"/>
                                        </p:tgtEl>
                                        <p:attrNameLst>
                                          <p:attrName>style.visibility</p:attrName>
                                        </p:attrNameLst>
                                      </p:cBhvr>
                                      <p:to>
                                        <p:strVal val="visible"/>
                                      </p:to>
                                    </p:set>
                                    <p:animEffect transition="in" filter="fade">
                                      <p:cBhvr>
                                        <p:cTn id="1181" dur="300"/>
                                        <p:tgtEl>
                                          <p:spTgt spid="75"/>
                                        </p:tgtEl>
                                      </p:cBhvr>
                                    </p:animEffect>
                                  </p:childTnLst>
                                </p:cTn>
                              </p:par>
                              <p:par>
                                <p:cTn id="1182" presetID="10" presetClass="entr" presetSubtype="0" fill="hold" nodeType="withEffect">
                                  <p:stCondLst>
                                    <p:cond delay="0"/>
                                  </p:stCondLst>
                                  <p:childTnLst>
                                    <p:set>
                                      <p:cBhvr>
                                        <p:cTn id="1183" dur="1" fill="hold">
                                          <p:stCondLst>
                                            <p:cond delay="0"/>
                                          </p:stCondLst>
                                        </p:cTn>
                                        <p:tgtEl>
                                          <p:spTgt spid="76"/>
                                        </p:tgtEl>
                                        <p:attrNameLst>
                                          <p:attrName>style.visibility</p:attrName>
                                        </p:attrNameLst>
                                      </p:cBhvr>
                                      <p:to>
                                        <p:strVal val="visible"/>
                                      </p:to>
                                    </p:set>
                                    <p:animEffect transition="in" filter="fade">
                                      <p:cBhvr>
                                        <p:cTn id="1184" dur="300"/>
                                        <p:tgtEl>
                                          <p:spTgt spid="76"/>
                                        </p:tgtEl>
                                      </p:cBhvr>
                                    </p:animEffect>
                                  </p:childTnLst>
                                </p:cTn>
                              </p:par>
                              <p:par>
                                <p:cTn id="1185" presetID="10" presetClass="entr" presetSubtype="0" fill="hold" grpId="4" nodeType="withEffect">
                                  <p:stCondLst>
                                    <p:cond delay="0"/>
                                  </p:stCondLst>
                                  <p:childTnLst>
                                    <p:set>
                                      <p:cBhvr>
                                        <p:cTn id="1186" dur="1" fill="hold">
                                          <p:stCondLst>
                                            <p:cond delay="0"/>
                                          </p:stCondLst>
                                        </p:cTn>
                                        <p:tgtEl>
                                          <p:spTgt spid="77"/>
                                        </p:tgtEl>
                                        <p:attrNameLst>
                                          <p:attrName>style.visibility</p:attrName>
                                        </p:attrNameLst>
                                      </p:cBhvr>
                                      <p:to>
                                        <p:strVal val="visible"/>
                                      </p:to>
                                    </p:set>
                                    <p:animEffect transition="in" filter="fade">
                                      <p:cBhvr>
                                        <p:cTn id="1187" dur="300"/>
                                        <p:tgtEl>
                                          <p:spTgt spid="77"/>
                                        </p:tgtEl>
                                      </p:cBhvr>
                                    </p:animEffect>
                                  </p:childTnLst>
                                </p:cTn>
                              </p:par>
                              <p:par>
                                <p:cTn id="1188" presetID="10" presetClass="entr" presetSubtype="0" fill="hold" nodeType="withEffect">
                                  <p:stCondLst>
                                    <p:cond delay="0"/>
                                  </p:stCondLst>
                                  <p:childTnLst>
                                    <p:set>
                                      <p:cBhvr>
                                        <p:cTn id="1189" dur="1" fill="hold">
                                          <p:stCondLst>
                                            <p:cond delay="0"/>
                                          </p:stCondLst>
                                        </p:cTn>
                                        <p:tgtEl>
                                          <p:spTgt spid="78"/>
                                        </p:tgtEl>
                                        <p:attrNameLst>
                                          <p:attrName>style.visibility</p:attrName>
                                        </p:attrNameLst>
                                      </p:cBhvr>
                                      <p:to>
                                        <p:strVal val="visible"/>
                                      </p:to>
                                    </p:set>
                                    <p:animEffect transition="in" filter="fade">
                                      <p:cBhvr>
                                        <p:cTn id="1190" dur="300"/>
                                        <p:tgtEl>
                                          <p:spTgt spid="78"/>
                                        </p:tgtEl>
                                      </p:cBhvr>
                                    </p:animEffect>
                                  </p:childTnLst>
                                </p:cTn>
                              </p:par>
                              <p:par>
                                <p:cTn id="1191" presetID="10" presetClass="entr" presetSubtype="0" fill="hold" grpId="4" nodeType="withEffect">
                                  <p:stCondLst>
                                    <p:cond delay="0"/>
                                  </p:stCondLst>
                                  <p:childTnLst>
                                    <p:set>
                                      <p:cBhvr>
                                        <p:cTn id="1192" dur="1" fill="hold">
                                          <p:stCondLst>
                                            <p:cond delay="0"/>
                                          </p:stCondLst>
                                        </p:cTn>
                                        <p:tgtEl>
                                          <p:spTgt spid="79"/>
                                        </p:tgtEl>
                                        <p:attrNameLst>
                                          <p:attrName>style.visibility</p:attrName>
                                        </p:attrNameLst>
                                      </p:cBhvr>
                                      <p:to>
                                        <p:strVal val="visible"/>
                                      </p:to>
                                    </p:set>
                                    <p:animEffect transition="in" filter="fade">
                                      <p:cBhvr>
                                        <p:cTn id="1193" dur="300"/>
                                        <p:tgtEl>
                                          <p:spTgt spid="79"/>
                                        </p:tgtEl>
                                      </p:cBhvr>
                                    </p:animEffect>
                                  </p:childTnLst>
                                </p:cTn>
                              </p:par>
                              <p:par>
                                <p:cTn id="1194" presetID="10" presetClass="entr" presetSubtype="0" fill="hold" nodeType="withEffect">
                                  <p:stCondLst>
                                    <p:cond delay="0"/>
                                  </p:stCondLst>
                                  <p:childTnLst>
                                    <p:set>
                                      <p:cBhvr>
                                        <p:cTn id="1195" dur="1" fill="hold">
                                          <p:stCondLst>
                                            <p:cond delay="0"/>
                                          </p:stCondLst>
                                        </p:cTn>
                                        <p:tgtEl>
                                          <p:spTgt spid="80"/>
                                        </p:tgtEl>
                                        <p:attrNameLst>
                                          <p:attrName>style.visibility</p:attrName>
                                        </p:attrNameLst>
                                      </p:cBhvr>
                                      <p:to>
                                        <p:strVal val="visible"/>
                                      </p:to>
                                    </p:set>
                                    <p:animEffect transition="in" filter="fade">
                                      <p:cBhvr>
                                        <p:cTn id="1196" dur="300"/>
                                        <p:tgtEl>
                                          <p:spTgt spid="80"/>
                                        </p:tgtEl>
                                      </p:cBhvr>
                                    </p:animEffect>
                                  </p:childTnLst>
                                </p:cTn>
                              </p:par>
                            </p:childTnLst>
                          </p:cTn>
                        </p:par>
                      </p:childTnLst>
                    </p:cTn>
                  </p:par>
                  <p:par>
                    <p:cTn id="1197" fill="hold">
                      <p:stCondLst>
                        <p:cond delay="indefinite"/>
                      </p:stCondLst>
                      <p:childTnLst>
                        <p:par>
                          <p:cTn id="1198" fill="hold">
                            <p:stCondLst>
                              <p:cond delay="0"/>
                            </p:stCondLst>
                            <p:childTnLst>
                              <p:par>
                                <p:cTn id="1199" presetID="10" presetClass="exit" presetSubtype="0" fill="hold" grpId="3" nodeType="clickEffect">
                                  <p:stCondLst>
                                    <p:cond delay="0"/>
                                  </p:stCondLst>
                                  <p:childTnLst>
                                    <p:animEffect transition="out" filter="fade">
                                      <p:cBhvr>
                                        <p:cTn id="1200" dur="300"/>
                                        <p:tgtEl>
                                          <p:spTgt spid="4"/>
                                        </p:tgtEl>
                                      </p:cBhvr>
                                    </p:animEffect>
                                    <p:set>
                                      <p:cBhvr>
                                        <p:cTn id="1201" dur="1" fill="hold">
                                          <p:stCondLst>
                                            <p:cond delay="299"/>
                                          </p:stCondLst>
                                        </p:cTn>
                                        <p:tgtEl>
                                          <p:spTgt spid="4"/>
                                        </p:tgtEl>
                                        <p:attrNameLst>
                                          <p:attrName>style.visibility</p:attrName>
                                        </p:attrNameLst>
                                      </p:cBhvr>
                                      <p:to>
                                        <p:strVal val="hidden"/>
                                      </p:to>
                                    </p:set>
                                  </p:childTnLst>
                                </p:cTn>
                              </p:par>
                              <p:par>
                                <p:cTn id="1202" presetID="10" presetClass="exit" presetSubtype="0" fill="hold" nodeType="withEffect">
                                  <p:stCondLst>
                                    <p:cond delay="0"/>
                                  </p:stCondLst>
                                  <p:childTnLst>
                                    <p:animEffect transition="out" filter="fade">
                                      <p:cBhvr>
                                        <p:cTn id="1203" dur="300"/>
                                        <p:tgtEl>
                                          <p:spTgt spid="5"/>
                                        </p:tgtEl>
                                      </p:cBhvr>
                                    </p:animEffect>
                                    <p:set>
                                      <p:cBhvr>
                                        <p:cTn id="1204" dur="1" fill="hold">
                                          <p:stCondLst>
                                            <p:cond delay="299"/>
                                          </p:stCondLst>
                                        </p:cTn>
                                        <p:tgtEl>
                                          <p:spTgt spid="5"/>
                                        </p:tgtEl>
                                        <p:attrNameLst>
                                          <p:attrName>style.visibility</p:attrName>
                                        </p:attrNameLst>
                                      </p:cBhvr>
                                      <p:to>
                                        <p:strVal val="hidden"/>
                                      </p:to>
                                    </p:set>
                                  </p:childTnLst>
                                </p:cTn>
                              </p:par>
                              <p:par>
                                <p:cTn id="1205" presetID="10" presetClass="exit" presetSubtype="0" fill="hold" grpId="5" nodeType="withEffect">
                                  <p:stCondLst>
                                    <p:cond delay="0"/>
                                  </p:stCondLst>
                                  <p:childTnLst>
                                    <p:animEffect transition="out" filter="fade">
                                      <p:cBhvr>
                                        <p:cTn id="1206" dur="300"/>
                                        <p:tgtEl>
                                          <p:spTgt spid="6"/>
                                        </p:tgtEl>
                                      </p:cBhvr>
                                    </p:animEffect>
                                    <p:set>
                                      <p:cBhvr>
                                        <p:cTn id="1207" dur="1" fill="hold">
                                          <p:stCondLst>
                                            <p:cond delay="299"/>
                                          </p:stCondLst>
                                        </p:cTn>
                                        <p:tgtEl>
                                          <p:spTgt spid="6"/>
                                        </p:tgtEl>
                                        <p:attrNameLst>
                                          <p:attrName>style.visibility</p:attrName>
                                        </p:attrNameLst>
                                      </p:cBhvr>
                                      <p:to>
                                        <p:strVal val="hidden"/>
                                      </p:to>
                                    </p:set>
                                  </p:childTnLst>
                                </p:cTn>
                              </p:par>
                              <p:par>
                                <p:cTn id="1208" presetID="10" presetClass="exit" presetSubtype="0" fill="hold" nodeType="withEffect">
                                  <p:stCondLst>
                                    <p:cond delay="0"/>
                                  </p:stCondLst>
                                  <p:childTnLst>
                                    <p:animEffect transition="out" filter="fade">
                                      <p:cBhvr>
                                        <p:cTn id="1209" dur="300"/>
                                        <p:tgtEl>
                                          <p:spTgt spid="7"/>
                                        </p:tgtEl>
                                      </p:cBhvr>
                                    </p:animEffect>
                                    <p:set>
                                      <p:cBhvr>
                                        <p:cTn id="1210" dur="1" fill="hold">
                                          <p:stCondLst>
                                            <p:cond delay="299"/>
                                          </p:stCondLst>
                                        </p:cTn>
                                        <p:tgtEl>
                                          <p:spTgt spid="7"/>
                                        </p:tgtEl>
                                        <p:attrNameLst>
                                          <p:attrName>style.visibility</p:attrName>
                                        </p:attrNameLst>
                                      </p:cBhvr>
                                      <p:to>
                                        <p:strVal val="hidden"/>
                                      </p:to>
                                    </p:set>
                                  </p:childTnLst>
                                </p:cTn>
                              </p:par>
                              <p:par>
                                <p:cTn id="1211" presetID="10" presetClass="exit" presetSubtype="0" fill="hold" grpId="5" nodeType="withEffect">
                                  <p:stCondLst>
                                    <p:cond delay="0"/>
                                  </p:stCondLst>
                                  <p:childTnLst>
                                    <p:animEffect transition="out" filter="fade">
                                      <p:cBhvr>
                                        <p:cTn id="1212" dur="300"/>
                                        <p:tgtEl>
                                          <p:spTgt spid="8"/>
                                        </p:tgtEl>
                                      </p:cBhvr>
                                    </p:animEffect>
                                    <p:set>
                                      <p:cBhvr>
                                        <p:cTn id="1213" dur="1" fill="hold">
                                          <p:stCondLst>
                                            <p:cond delay="299"/>
                                          </p:stCondLst>
                                        </p:cTn>
                                        <p:tgtEl>
                                          <p:spTgt spid="8"/>
                                        </p:tgtEl>
                                        <p:attrNameLst>
                                          <p:attrName>style.visibility</p:attrName>
                                        </p:attrNameLst>
                                      </p:cBhvr>
                                      <p:to>
                                        <p:strVal val="hidden"/>
                                      </p:to>
                                    </p:set>
                                  </p:childTnLst>
                                </p:cTn>
                              </p:par>
                              <p:par>
                                <p:cTn id="1214" presetID="10" presetClass="exit" presetSubtype="0" fill="hold" nodeType="withEffect">
                                  <p:stCondLst>
                                    <p:cond delay="0"/>
                                  </p:stCondLst>
                                  <p:childTnLst>
                                    <p:animEffect transition="out" filter="fade">
                                      <p:cBhvr>
                                        <p:cTn id="1215" dur="300"/>
                                        <p:tgtEl>
                                          <p:spTgt spid="9"/>
                                        </p:tgtEl>
                                      </p:cBhvr>
                                    </p:animEffect>
                                    <p:set>
                                      <p:cBhvr>
                                        <p:cTn id="1216" dur="1" fill="hold">
                                          <p:stCondLst>
                                            <p:cond delay="299"/>
                                          </p:stCondLst>
                                        </p:cTn>
                                        <p:tgtEl>
                                          <p:spTgt spid="9"/>
                                        </p:tgtEl>
                                        <p:attrNameLst>
                                          <p:attrName>style.visibility</p:attrName>
                                        </p:attrNameLst>
                                      </p:cBhvr>
                                      <p:to>
                                        <p:strVal val="hidden"/>
                                      </p:to>
                                    </p:set>
                                  </p:childTnLst>
                                </p:cTn>
                              </p:par>
                              <p:par>
                                <p:cTn id="1217" presetID="10" presetClass="exit" presetSubtype="0" fill="hold" grpId="5" nodeType="withEffect">
                                  <p:stCondLst>
                                    <p:cond delay="0"/>
                                  </p:stCondLst>
                                  <p:childTnLst>
                                    <p:animEffect transition="out" filter="fade">
                                      <p:cBhvr>
                                        <p:cTn id="1218" dur="300"/>
                                        <p:tgtEl>
                                          <p:spTgt spid="10"/>
                                        </p:tgtEl>
                                      </p:cBhvr>
                                    </p:animEffect>
                                    <p:set>
                                      <p:cBhvr>
                                        <p:cTn id="1219" dur="1" fill="hold">
                                          <p:stCondLst>
                                            <p:cond delay="299"/>
                                          </p:stCondLst>
                                        </p:cTn>
                                        <p:tgtEl>
                                          <p:spTgt spid="10"/>
                                        </p:tgtEl>
                                        <p:attrNameLst>
                                          <p:attrName>style.visibility</p:attrName>
                                        </p:attrNameLst>
                                      </p:cBhvr>
                                      <p:to>
                                        <p:strVal val="hidden"/>
                                      </p:to>
                                    </p:set>
                                  </p:childTnLst>
                                </p:cTn>
                              </p:par>
                              <p:par>
                                <p:cTn id="1220" presetID="10" presetClass="exit" presetSubtype="0" fill="hold" nodeType="withEffect">
                                  <p:stCondLst>
                                    <p:cond delay="0"/>
                                  </p:stCondLst>
                                  <p:childTnLst>
                                    <p:animEffect transition="out" filter="fade">
                                      <p:cBhvr>
                                        <p:cTn id="1221" dur="300"/>
                                        <p:tgtEl>
                                          <p:spTgt spid="11"/>
                                        </p:tgtEl>
                                      </p:cBhvr>
                                    </p:animEffect>
                                    <p:set>
                                      <p:cBhvr>
                                        <p:cTn id="1222" dur="1" fill="hold">
                                          <p:stCondLst>
                                            <p:cond delay="299"/>
                                          </p:stCondLst>
                                        </p:cTn>
                                        <p:tgtEl>
                                          <p:spTgt spid="11"/>
                                        </p:tgtEl>
                                        <p:attrNameLst>
                                          <p:attrName>style.visibility</p:attrName>
                                        </p:attrNameLst>
                                      </p:cBhvr>
                                      <p:to>
                                        <p:strVal val="hidden"/>
                                      </p:to>
                                    </p:set>
                                  </p:childTnLst>
                                </p:cTn>
                              </p:par>
                              <p:par>
                                <p:cTn id="1223" presetID="10" presetClass="exit" presetSubtype="0" fill="hold" grpId="5" nodeType="withEffect">
                                  <p:stCondLst>
                                    <p:cond delay="0"/>
                                  </p:stCondLst>
                                  <p:childTnLst>
                                    <p:animEffect transition="out" filter="fade">
                                      <p:cBhvr>
                                        <p:cTn id="1224" dur="300"/>
                                        <p:tgtEl>
                                          <p:spTgt spid="12"/>
                                        </p:tgtEl>
                                      </p:cBhvr>
                                    </p:animEffect>
                                    <p:set>
                                      <p:cBhvr>
                                        <p:cTn id="1225" dur="1" fill="hold">
                                          <p:stCondLst>
                                            <p:cond delay="299"/>
                                          </p:stCondLst>
                                        </p:cTn>
                                        <p:tgtEl>
                                          <p:spTgt spid="12"/>
                                        </p:tgtEl>
                                        <p:attrNameLst>
                                          <p:attrName>style.visibility</p:attrName>
                                        </p:attrNameLst>
                                      </p:cBhvr>
                                      <p:to>
                                        <p:strVal val="hidden"/>
                                      </p:to>
                                    </p:set>
                                  </p:childTnLst>
                                </p:cTn>
                              </p:par>
                              <p:par>
                                <p:cTn id="1226" presetID="10" presetClass="exit" presetSubtype="0" fill="hold" nodeType="withEffect">
                                  <p:stCondLst>
                                    <p:cond delay="0"/>
                                  </p:stCondLst>
                                  <p:childTnLst>
                                    <p:animEffect transition="out" filter="fade">
                                      <p:cBhvr>
                                        <p:cTn id="1227" dur="300"/>
                                        <p:tgtEl>
                                          <p:spTgt spid="13"/>
                                        </p:tgtEl>
                                      </p:cBhvr>
                                    </p:animEffect>
                                    <p:set>
                                      <p:cBhvr>
                                        <p:cTn id="1228" dur="1" fill="hold">
                                          <p:stCondLst>
                                            <p:cond delay="299"/>
                                          </p:stCondLst>
                                        </p:cTn>
                                        <p:tgtEl>
                                          <p:spTgt spid="13"/>
                                        </p:tgtEl>
                                        <p:attrNameLst>
                                          <p:attrName>style.visibility</p:attrName>
                                        </p:attrNameLst>
                                      </p:cBhvr>
                                      <p:to>
                                        <p:strVal val="hidden"/>
                                      </p:to>
                                    </p:set>
                                  </p:childTnLst>
                                </p:cTn>
                              </p:par>
                              <p:par>
                                <p:cTn id="1229" presetID="10" presetClass="exit" presetSubtype="0" fill="hold" grpId="5" nodeType="withEffect">
                                  <p:stCondLst>
                                    <p:cond delay="0"/>
                                  </p:stCondLst>
                                  <p:childTnLst>
                                    <p:animEffect transition="out" filter="fade">
                                      <p:cBhvr>
                                        <p:cTn id="1230" dur="300"/>
                                        <p:tgtEl>
                                          <p:spTgt spid="14"/>
                                        </p:tgtEl>
                                      </p:cBhvr>
                                    </p:animEffect>
                                    <p:set>
                                      <p:cBhvr>
                                        <p:cTn id="1231" dur="1" fill="hold">
                                          <p:stCondLst>
                                            <p:cond delay="299"/>
                                          </p:stCondLst>
                                        </p:cTn>
                                        <p:tgtEl>
                                          <p:spTgt spid="14"/>
                                        </p:tgtEl>
                                        <p:attrNameLst>
                                          <p:attrName>style.visibility</p:attrName>
                                        </p:attrNameLst>
                                      </p:cBhvr>
                                      <p:to>
                                        <p:strVal val="hidden"/>
                                      </p:to>
                                    </p:set>
                                  </p:childTnLst>
                                </p:cTn>
                              </p:par>
                              <p:par>
                                <p:cTn id="1232" presetID="10" presetClass="exit" presetSubtype="0" fill="hold" nodeType="withEffect">
                                  <p:stCondLst>
                                    <p:cond delay="0"/>
                                  </p:stCondLst>
                                  <p:childTnLst>
                                    <p:animEffect transition="out" filter="fade">
                                      <p:cBhvr>
                                        <p:cTn id="1233" dur="300"/>
                                        <p:tgtEl>
                                          <p:spTgt spid="15"/>
                                        </p:tgtEl>
                                      </p:cBhvr>
                                    </p:animEffect>
                                    <p:set>
                                      <p:cBhvr>
                                        <p:cTn id="1234" dur="1" fill="hold">
                                          <p:stCondLst>
                                            <p:cond delay="299"/>
                                          </p:stCondLst>
                                        </p:cTn>
                                        <p:tgtEl>
                                          <p:spTgt spid="15"/>
                                        </p:tgtEl>
                                        <p:attrNameLst>
                                          <p:attrName>style.visibility</p:attrName>
                                        </p:attrNameLst>
                                      </p:cBhvr>
                                      <p:to>
                                        <p:strVal val="hidden"/>
                                      </p:to>
                                    </p:set>
                                  </p:childTnLst>
                                </p:cTn>
                              </p:par>
                              <p:par>
                                <p:cTn id="1235" presetID="10" presetClass="exit" presetSubtype="0" fill="hold" nodeType="withEffect">
                                  <p:stCondLst>
                                    <p:cond delay="0"/>
                                  </p:stCondLst>
                                  <p:childTnLst>
                                    <p:animEffect transition="out" filter="fade">
                                      <p:cBhvr>
                                        <p:cTn id="1236" dur="300"/>
                                        <p:tgtEl>
                                          <p:spTgt spid="17"/>
                                        </p:tgtEl>
                                      </p:cBhvr>
                                    </p:animEffect>
                                    <p:set>
                                      <p:cBhvr>
                                        <p:cTn id="1237" dur="1" fill="hold">
                                          <p:stCondLst>
                                            <p:cond delay="299"/>
                                          </p:stCondLst>
                                        </p:cTn>
                                        <p:tgtEl>
                                          <p:spTgt spid="17"/>
                                        </p:tgtEl>
                                        <p:attrNameLst>
                                          <p:attrName>style.visibility</p:attrName>
                                        </p:attrNameLst>
                                      </p:cBhvr>
                                      <p:to>
                                        <p:strVal val="hidden"/>
                                      </p:to>
                                    </p:set>
                                  </p:childTnLst>
                                </p:cTn>
                              </p:par>
                              <p:par>
                                <p:cTn id="1238" presetID="10" presetClass="exit" presetSubtype="0" fill="hold" grpId="5" nodeType="withEffect">
                                  <p:stCondLst>
                                    <p:cond delay="0"/>
                                  </p:stCondLst>
                                  <p:childTnLst>
                                    <p:animEffect transition="out" filter="fade">
                                      <p:cBhvr>
                                        <p:cTn id="1239" dur="300"/>
                                        <p:tgtEl>
                                          <p:spTgt spid="18"/>
                                        </p:tgtEl>
                                      </p:cBhvr>
                                    </p:animEffect>
                                    <p:set>
                                      <p:cBhvr>
                                        <p:cTn id="1240" dur="1" fill="hold">
                                          <p:stCondLst>
                                            <p:cond delay="299"/>
                                          </p:stCondLst>
                                        </p:cTn>
                                        <p:tgtEl>
                                          <p:spTgt spid="18"/>
                                        </p:tgtEl>
                                        <p:attrNameLst>
                                          <p:attrName>style.visibility</p:attrName>
                                        </p:attrNameLst>
                                      </p:cBhvr>
                                      <p:to>
                                        <p:strVal val="hidden"/>
                                      </p:to>
                                    </p:set>
                                  </p:childTnLst>
                                </p:cTn>
                              </p:par>
                              <p:par>
                                <p:cTn id="1241" presetID="10" presetClass="exit" presetSubtype="0" fill="hold" nodeType="withEffect">
                                  <p:stCondLst>
                                    <p:cond delay="0"/>
                                  </p:stCondLst>
                                  <p:childTnLst>
                                    <p:animEffect transition="out" filter="fade">
                                      <p:cBhvr>
                                        <p:cTn id="1242" dur="300"/>
                                        <p:tgtEl>
                                          <p:spTgt spid="19"/>
                                        </p:tgtEl>
                                      </p:cBhvr>
                                    </p:animEffect>
                                    <p:set>
                                      <p:cBhvr>
                                        <p:cTn id="1243" dur="1" fill="hold">
                                          <p:stCondLst>
                                            <p:cond delay="299"/>
                                          </p:stCondLst>
                                        </p:cTn>
                                        <p:tgtEl>
                                          <p:spTgt spid="19"/>
                                        </p:tgtEl>
                                        <p:attrNameLst>
                                          <p:attrName>style.visibility</p:attrName>
                                        </p:attrNameLst>
                                      </p:cBhvr>
                                      <p:to>
                                        <p:strVal val="hidden"/>
                                      </p:to>
                                    </p:set>
                                  </p:childTnLst>
                                </p:cTn>
                              </p:par>
                              <p:par>
                                <p:cTn id="1244" presetID="10" presetClass="exit" presetSubtype="0" fill="hold" grpId="5" nodeType="withEffect">
                                  <p:stCondLst>
                                    <p:cond delay="0"/>
                                  </p:stCondLst>
                                  <p:childTnLst>
                                    <p:animEffect transition="out" filter="fade">
                                      <p:cBhvr>
                                        <p:cTn id="1245" dur="300"/>
                                        <p:tgtEl>
                                          <p:spTgt spid="20"/>
                                        </p:tgtEl>
                                      </p:cBhvr>
                                    </p:animEffect>
                                    <p:set>
                                      <p:cBhvr>
                                        <p:cTn id="1246" dur="1" fill="hold">
                                          <p:stCondLst>
                                            <p:cond delay="299"/>
                                          </p:stCondLst>
                                        </p:cTn>
                                        <p:tgtEl>
                                          <p:spTgt spid="20"/>
                                        </p:tgtEl>
                                        <p:attrNameLst>
                                          <p:attrName>style.visibility</p:attrName>
                                        </p:attrNameLst>
                                      </p:cBhvr>
                                      <p:to>
                                        <p:strVal val="hidden"/>
                                      </p:to>
                                    </p:set>
                                  </p:childTnLst>
                                </p:cTn>
                              </p:par>
                              <p:par>
                                <p:cTn id="1247" presetID="10" presetClass="exit" presetSubtype="0" fill="hold" nodeType="withEffect">
                                  <p:stCondLst>
                                    <p:cond delay="0"/>
                                  </p:stCondLst>
                                  <p:childTnLst>
                                    <p:animEffect transition="out" filter="fade">
                                      <p:cBhvr>
                                        <p:cTn id="1248" dur="300"/>
                                        <p:tgtEl>
                                          <p:spTgt spid="21"/>
                                        </p:tgtEl>
                                      </p:cBhvr>
                                    </p:animEffect>
                                    <p:set>
                                      <p:cBhvr>
                                        <p:cTn id="1249" dur="1" fill="hold">
                                          <p:stCondLst>
                                            <p:cond delay="299"/>
                                          </p:stCondLst>
                                        </p:cTn>
                                        <p:tgtEl>
                                          <p:spTgt spid="21"/>
                                        </p:tgtEl>
                                        <p:attrNameLst>
                                          <p:attrName>style.visibility</p:attrName>
                                        </p:attrNameLst>
                                      </p:cBhvr>
                                      <p:to>
                                        <p:strVal val="hidden"/>
                                      </p:to>
                                    </p:set>
                                  </p:childTnLst>
                                </p:cTn>
                              </p:par>
                              <p:par>
                                <p:cTn id="1250" presetID="10" presetClass="exit" presetSubtype="0" fill="hold" grpId="5" nodeType="withEffect">
                                  <p:stCondLst>
                                    <p:cond delay="0"/>
                                  </p:stCondLst>
                                  <p:childTnLst>
                                    <p:animEffect transition="out" filter="fade">
                                      <p:cBhvr>
                                        <p:cTn id="1251" dur="300"/>
                                        <p:tgtEl>
                                          <p:spTgt spid="22"/>
                                        </p:tgtEl>
                                      </p:cBhvr>
                                    </p:animEffect>
                                    <p:set>
                                      <p:cBhvr>
                                        <p:cTn id="1252" dur="1" fill="hold">
                                          <p:stCondLst>
                                            <p:cond delay="299"/>
                                          </p:stCondLst>
                                        </p:cTn>
                                        <p:tgtEl>
                                          <p:spTgt spid="22"/>
                                        </p:tgtEl>
                                        <p:attrNameLst>
                                          <p:attrName>style.visibility</p:attrName>
                                        </p:attrNameLst>
                                      </p:cBhvr>
                                      <p:to>
                                        <p:strVal val="hidden"/>
                                      </p:to>
                                    </p:set>
                                  </p:childTnLst>
                                </p:cTn>
                              </p:par>
                              <p:par>
                                <p:cTn id="1253" presetID="10" presetClass="exit" presetSubtype="0" fill="hold" nodeType="withEffect">
                                  <p:stCondLst>
                                    <p:cond delay="0"/>
                                  </p:stCondLst>
                                  <p:childTnLst>
                                    <p:animEffect transition="out" filter="fade">
                                      <p:cBhvr>
                                        <p:cTn id="1254" dur="300"/>
                                        <p:tgtEl>
                                          <p:spTgt spid="23"/>
                                        </p:tgtEl>
                                      </p:cBhvr>
                                    </p:animEffect>
                                    <p:set>
                                      <p:cBhvr>
                                        <p:cTn id="1255" dur="1" fill="hold">
                                          <p:stCondLst>
                                            <p:cond delay="299"/>
                                          </p:stCondLst>
                                        </p:cTn>
                                        <p:tgtEl>
                                          <p:spTgt spid="23"/>
                                        </p:tgtEl>
                                        <p:attrNameLst>
                                          <p:attrName>style.visibility</p:attrName>
                                        </p:attrNameLst>
                                      </p:cBhvr>
                                      <p:to>
                                        <p:strVal val="hidden"/>
                                      </p:to>
                                    </p:set>
                                  </p:childTnLst>
                                </p:cTn>
                              </p:par>
                              <p:par>
                                <p:cTn id="1256" presetID="10" presetClass="exit" presetSubtype="0" fill="hold" grpId="5" nodeType="withEffect">
                                  <p:stCondLst>
                                    <p:cond delay="0"/>
                                  </p:stCondLst>
                                  <p:childTnLst>
                                    <p:animEffect transition="out" filter="fade">
                                      <p:cBhvr>
                                        <p:cTn id="1257" dur="300"/>
                                        <p:tgtEl>
                                          <p:spTgt spid="24"/>
                                        </p:tgtEl>
                                      </p:cBhvr>
                                    </p:animEffect>
                                    <p:set>
                                      <p:cBhvr>
                                        <p:cTn id="1258" dur="1" fill="hold">
                                          <p:stCondLst>
                                            <p:cond delay="299"/>
                                          </p:stCondLst>
                                        </p:cTn>
                                        <p:tgtEl>
                                          <p:spTgt spid="24"/>
                                        </p:tgtEl>
                                        <p:attrNameLst>
                                          <p:attrName>style.visibility</p:attrName>
                                        </p:attrNameLst>
                                      </p:cBhvr>
                                      <p:to>
                                        <p:strVal val="hidden"/>
                                      </p:to>
                                    </p:set>
                                  </p:childTnLst>
                                </p:cTn>
                              </p:par>
                              <p:par>
                                <p:cTn id="1259" presetID="10" presetClass="exit" presetSubtype="0" fill="hold" nodeType="withEffect">
                                  <p:stCondLst>
                                    <p:cond delay="0"/>
                                  </p:stCondLst>
                                  <p:childTnLst>
                                    <p:animEffect transition="out" filter="fade">
                                      <p:cBhvr>
                                        <p:cTn id="1260" dur="300"/>
                                        <p:tgtEl>
                                          <p:spTgt spid="25"/>
                                        </p:tgtEl>
                                      </p:cBhvr>
                                    </p:animEffect>
                                    <p:set>
                                      <p:cBhvr>
                                        <p:cTn id="1261" dur="1" fill="hold">
                                          <p:stCondLst>
                                            <p:cond delay="299"/>
                                          </p:stCondLst>
                                        </p:cTn>
                                        <p:tgtEl>
                                          <p:spTgt spid="25"/>
                                        </p:tgtEl>
                                        <p:attrNameLst>
                                          <p:attrName>style.visibility</p:attrName>
                                        </p:attrNameLst>
                                      </p:cBhvr>
                                      <p:to>
                                        <p:strVal val="hidden"/>
                                      </p:to>
                                    </p:set>
                                  </p:childTnLst>
                                </p:cTn>
                              </p:par>
                              <p:par>
                                <p:cTn id="1262" presetID="10" presetClass="exit" presetSubtype="0" fill="hold" grpId="5" nodeType="withEffect">
                                  <p:stCondLst>
                                    <p:cond delay="0"/>
                                  </p:stCondLst>
                                  <p:childTnLst>
                                    <p:animEffect transition="out" filter="fade">
                                      <p:cBhvr>
                                        <p:cTn id="1263" dur="300"/>
                                        <p:tgtEl>
                                          <p:spTgt spid="26"/>
                                        </p:tgtEl>
                                      </p:cBhvr>
                                    </p:animEffect>
                                    <p:set>
                                      <p:cBhvr>
                                        <p:cTn id="1264" dur="1" fill="hold">
                                          <p:stCondLst>
                                            <p:cond delay="299"/>
                                          </p:stCondLst>
                                        </p:cTn>
                                        <p:tgtEl>
                                          <p:spTgt spid="26"/>
                                        </p:tgtEl>
                                        <p:attrNameLst>
                                          <p:attrName>style.visibility</p:attrName>
                                        </p:attrNameLst>
                                      </p:cBhvr>
                                      <p:to>
                                        <p:strVal val="hidden"/>
                                      </p:to>
                                    </p:set>
                                  </p:childTnLst>
                                </p:cTn>
                              </p:par>
                              <p:par>
                                <p:cTn id="1265" presetID="10" presetClass="exit" presetSubtype="0" fill="hold" nodeType="withEffect">
                                  <p:stCondLst>
                                    <p:cond delay="0"/>
                                  </p:stCondLst>
                                  <p:childTnLst>
                                    <p:animEffect transition="out" filter="fade">
                                      <p:cBhvr>
                                        <p:cTn id="1266" dur="300"/>
                                        <p:tgtEl>
                                          <p:spTgt spid="27"/>
                                        </p:tgtEl>
                                      </p:cBhvr>
                                    </p:animEffect>
                                    <p:set>
                                      <p:cBhvr>
                                        <p:cTn id="1267" dur="1" fill="hold">
                                          <p:stCondLst>
                                            <p:cond delay="299"/>
                                          </p:stCondLst>
                                        </p:cTn>
                                        <p:tgtEl>
                                          <p:spTgt spid="27"/>
                                        </p:tgtEl>
                                        <p:attrNameLst>
                                          <p:attrName>style.visibility</p:attrName>
                                        </p:attrNameLst>
                                      </p:cBhvr>
                                      <p:to>
                                        <p:strVal val="hidden"/>
                                      </p:to>
                                    </p:set>
                                  </p:childTnLst>
                                </p:cTn>
                              </p:par>
                              <p:par>
                                <p:cTn id="1268" presetID="10" presetClass="exit" presetSubtype="0" fill="hold" grpId="5" nodeType="withEffect">
                                  <p:stCondLst>
                                    <p:cond delay="0"/>
                                  </p:stCondLst>
                                  <p:childTnLst>
                                    <p:animEffect transition="out" filter="fade">
                                      <p:cBhvr>
                                        <p:cTn id="1269" dur="300"/>
                                        <p:tgtEl>
                                          <p:spTgt spid="28"/>
                                        </p:tgtEl>
                                      </p:cBhvr>
                                    </p:animEffect>
                                    <p:set>
                                      <p:cBhvr>
                                        <p:cTn id="1270" dur="1" fill="hold">
                                          <p:stCondLst>
                                            <p:cond delay="299"/>
                                          </p:stCondLst>
                                        </p:cTn>
                                        <p:tgtEl>
                                          <p:spTgt spid="28"/>
                                        </p:tgtEl>
                                        <p:attrNameLst>
                                          <p:attrName>style.visibility</p:attrName>
                                        </p:attrNameLst>
                                      </p:cBhvr>
                                      <p:to>
                                        <p:strVal val="hidden"/>
                                      </p:to>
                                    </p:set>
                                  </p:childTnLst>
                                </p:cTn>
                              </p:par>
                              <p:par>
                                <p:cTn id="1271" presetID="10" presetClass="exit" presetSubtype="0" fill="hold" nodeType="withEffect">
                                  <p:stCondLst>
                                    <p:cond delay="0"/>
                                  </p:stCondLst>
                                  <p:childTnLst>
                                    <p:animEffect transition="out" filter="fade">
                                      <p:cBhvr>
                                        <p:cTn id="1272" dur="300"/>
                                        <p:tgtEl>
                                          <p:spTgt spid="29"/>
                                        </p:tgtEl>
                                      </p:cBhvr>
                                    </p:animEffect>
                                    <p:set>
                                      <p:cBhvr>
                                        <p:cTn id="1273" dur="1" fill="hold">
                                          <p:stCondLst>
                                            <p:cond delay="299"/>
                                          </p:stCondLst>
                                        </p:cTn>
                                        <p:tgtEl>
                                          <p:spTgt spid="29"/>
                                        </p:tgtEl>
                                        <p:attrNameLst>
                                          <p:attrName>style.visibility</p:attrName>
                                        </p:attrNameLst>
                                      </p:cBhvr>
                                      <p:to>
                                        <p:strVal val="hidden"/>
                                      </p:to>
                                    </p:set>
                                  </p:childTnLst>
                                </p:cTn>
                              </p:par>
                              <p:par>
                                <p:cTn id="1274" presetID="10" presetClass="exit" presetSubtype="0" fill="hold" nodeType="withEffect">
                                  <p:stCondLst>
                                    <p:cond delay="0"/>
                                  </p:stCondLst>
                                  <p:childTnLst>
                                    <p:animEffect transition="out" filter="fade">
                                      <p:cBhvr>
                                        <p:cTn id="1275" dur="300"/>
                                        <p:tgtEl>
                                          <p:spTgt spid="31"/>
                                        </p:tgtEl>
                                      </p:cBhvr>
                                    </p:animEffect>
                                    <p:set>
                                      <p:cBhvr>
                                        <p:cTn id="1276" dur="1" fill="hold">
                                          <p:stCondLst>
                                            <p:cond delay="299"/>
                                          </p:stCondLst>
                                        </p:cTn>
                                        <p:tgtEl>
                                          <p:spTgt spid="31"/>
                                        </p:tgtEl>
                                        <p:attrNameLst>
                                          <p:attrName>style.visibility</p:attrName>
                                        </p:attrNameLst>
                                      </p:cBhvr>
                                      <p:to>
                                        <p:strVal val="hidden"/>
                                      </p:to>
                                    </p:set>
                                  </p:childTnLst>
                                </p:cTn>
                              </p:par>
                              <p:par>
                                <p:cTn id="1277" presetID="10" presetClass="exit" presetSubtype="0" fill="hold" nodeType="withEffect">
                                  <p:stCondLst>
                                    <p:cond delay="0"/>
                                  </p:stCondLst>
                                  <p:childTnLst>
                                    <p:animEffect transition="out" filter="fade">
                                      <p:cBhvr>
                                        <p:cTn id="1278" dur="300"/>
                                        <p:tgtEl>
                                          <p:spTgt spid="32"/>
                                        </p:tgtEl>
                                      </p:cBhvr>
                                    </p:animEffect>
                                    <p:set>
                                      <p:cBhvr>
                                        <p:cTn id="1279" dur="1" fill="hold">
                                          <p:stCondLst>
                                            <p:cond delay="299"/>
                                          </p:stCondLst>
                                        </p:cTn>
                                        <p:tgtEl>
                                          <p:spTgt spid="32"/>
                                        </p:tgtEl>
                                        <p:attrNameLst>
                                          <p:attrName>style.visibility</p:attrName>
                                        </p:attrNameLst>
                                      </p:cBhvr>
                                      <p:to>
                                        <p:strVal val="hidden"/>
                                      </p:to>
                                    </p:set>
                                  </p:childTnLst>
                                </p:cTn>
                              </p:par>
                              <p:par>
                                <p:cTn id="1280" presetID="10" presetClass="exit" presetSubtype="0" fill="hold" grpId="5" nodeType="withEffect">
                                  <p:stCondLst>
                                    <p:cond delay="0"/>
                                  </p:stCondLst>
                                  <p:childTnLst>
                                    <p:animEffect transition="out" filter="fade">
                                      <p:cBhvr>
                                        <p:cTn id="1281" dur="300"/>
                                        <p:tgtEl>
                                          <p:spTgt spid="33"/>
                                        </p:tgtEl>
                                      </p:cBhvr>
                                    </p:animEffect>
                                    <p:set>
                                      <p:cBhvr>
                                        <p:cTn id="1282" dur="1" fill="hold">
                                          <p:stCondLst>
                                            <p:cond delay="299"/>
                                          </p:stCondLst>
                                        </p:cTn>
                                        <p:tgtEl>
                                          <p:spTgt spid="33"/>
                                        </p:tgtEl>
                                        <p:attrNameLst>
                                          <p:attrName>style.visibility</p:attrName>
                                        </p:attrNameLst>
                                      </p:cBhvr>
                                      <p:to>
                                        <p:strVal val="hidden"/>
                                      </p:to>
                                    </p:set>
                                  </p:childTnLst>
                                </p:cTn>
                              </p:par>
                              <p:par>
                                <p:cTn id="1283" presetID="10" presetClass="exit" presetSubtype="0" fill="hold" nodeType="withEffect">
                                  <p:stCondLst>
                                    <p:cond delay="0"/>
                                  </p:stCondLst>
                                  <p:childTnLst>
                                    <p:animEffect transition="out" filter="fade">
                                      <p:cBhvr>
                                        <p:cTn id="1284" dur="300"/>
                                        <p:tgtEl>
                                          <p:spTgt spid="34"/>
                                        </p:tgtEl>
                                      </p:cBhvr>
                                    </p:animEffect>
                                    <p:set>
                                      <p:cBhvr>
                                        <p:cTn id="1285" dur="1" fill="hold">
                                          <p:stCondLst>
                                            <p:cond delay="299"/>
                                          </p:stCondLst>
                                        </p:cTn>
                                        <p:tgtEl>
                                          <p:spTgt spid="34"/>
                                        </p:tgtEl>
                                        <p:attrNameLst>
                                          <p:attrName>style.visibility</p:attrName>
                                        </p:attrNameLst>
                                      </p:cBhvr>
                                      <p:to>
                                        <p:strVal val="hidden"/>
                                      </p:to>
                                    </p:set>
                                  </p:childTnLst>
                                </p:cTn>
                              </p:par>
                              <p:par>
                                <p:cTn id="1286" presetID="10" presetClass="exit" presetSubtype="0" fill="hold" grpId="5" nodeType="withEffect">
                                  <p:stCondLst>
                                    <p:cond delay="0"/>
                                  </p:stCondLst>
                                  <p:childTnLst>
                                    <p:animEffect transition="out" filter="fade">
                                      <p:cBhvr>
                                        <p:cTn id="1287" dur="300"/>
                                        <p:tgtEl>
                                          <p:spTgt spid="35"/>
                                        </p:tgtEl>
                                      </p:cBhvr>
                                    </p:animEffect>
                                    <p:set>
                                      <p:cBhvr>
                                        <p:cTn id="1288" dur="1" fill="hold">
                                          <p:stCondLst>
                                            <p:cond delay="299"/>
                                          </p:stCondLst>
                                        </p:cTn>
                                        <p:tgtEl>
                                          <p:spTgt spid="35"/>
                                        </p:tgtEl>
                                        <p:attrNameLst>
                                          <p:attrName>style.visibility</p:attrName>
                                        </p:attrNameLst>
                                      </p:cBhvr>
                                      <p:to>
                                        <p:strVal val="hidden"/>
                                      </p:to>
                                    </p:set>
                                  </p:childTnLst>
                                </p:cTn>
                              </p:par>
                              <p:par>
                                <p:cTn id="1289" presetID="10" presetClass="exit" presetSubtype="0" fill="hold" nodeType="withEffect">
                                  <p:stCondLst>
                                    <p:cond delay="0"/>
                                  </p:stCondLst>
                                  <p:childTnLst>
                                    <p:animEffect transition="out" filter="fade">
                                      <p:cBhvr>
                                        <p:cTn id="1290" dur="300"/>
                                        <p:tgtEl>
                                          <p:spTgt spid="36"/>
                                        </p:tgtEl>
                                      </p:cBhvr>
                                    </p:animEffect>
                                    <p:set>
                                      <p:cBhvr>
                                        <p:cTn id="1291" dur="1" fill="hold">
                                          <p:stCondLst>
                                            <p:cond delay="299"/>
                                          </p:stCondLst>
                                        </p:cTn>
                                        <p:tgtEl>
                                          <p:spTgt spid="36"/>
                                        </p:tgtEl>
                                        <p:attrNameLst>
                                          <p:attrName>style.visibility</p:attrName>
                                        </p:attrNameLst>
                                      </p:cBhvr>
                                      <p:to>
                                        <p:strVal val="hidden"/>
                                      </p:to>
                                    </p:set>
                                  </p:childTnLst>
                                </p:cTn>
                              </p:par>
                              <p:par>
                                <p:cTn id="1292" presetID="10" presetClass="exit" presetSubtype="0" fill="hold" grpId="5" nodeType="withEffect">
                                  <p:stCondLst>
                                    <p:cond delay="0"/>
                                  </p:stCondLst>
                                  <p:childTnLst>
                                    <p:animEffect transition="out" filter="fade">
                                      <p:cBhvr>
                                        <p:cTn id="1293" dur="300"/>
                                        <p:tgtEl>
                                          <p:spTgt spid="37"/>
                                        </p:tgtEl>
                                      </p:cBhvr>
                                    </p:animEffect>
                                    <p:set>
                                      <p:cBhvr>
                                        <p:cTn id="1294" dur="1" fill="hold">
                                          <p:stCondLst>
                                            <p:cond delay="299"/>
                                          </p:stCondLst>
                                        </p:cTn>
                                        <p:tgtEl>
                                          <p:spTgt spid="37"/>
                                        </p:tgtEl>
                                        <p:attrNameLst>
                                          <p:attrName>style.visibility</p:attrName>
                                        </p:attrNameLst>
                                      </p:cBhvr>
                                      <p:to>
                                        <p:strVal val="hidden"/>
                                      </p:to>
                                    </p:set>
                                  </p:childTnLst>
                                </p:cTn>
                              </p:par>
                              <p:par>
                                <p:cTn id="1295" presetID="10" presetClass="exit" presetSubtype="0" fill="hold" nodeType="withEffect">
                                  <p:stCondLst>
                                    <p:cond delay="0"/>
                                  </p:stCondLst>
                                  <p:childTnLst>
                                    <p:animEffect transition="out" filter="fade">
                                      <p:cBhvr>
                                        <p:cTn id="1296" dur="300"/>
                                        <p:tgtEl>
                                          <p:spTgt spid="38"/>
                                        </p:tgtEl>
                                      </p:cBhvr>
                                    </p:animEffect>
                                    <p:set>
                                      <p:cBhvr>
                                        <p:cTn id="1297" dur="1" fill="hold">
                                          <p:stCondLst>
                                            <p:cond delay="299"/>
                                          </p:stCondLst>
                                        </p:cTn>
                                        <p:tgtEl>
                                          <p:spTgt spid="38"/>
                                        </p:tgtEl>
                                        <p:attrNameLst>
                                          <p:attrName>style.visibility</p:attrName>
                                        </p:attrNameLst>
                                      </p:cBhvr>
                                      <p:to>
                                        <p:strVal val="hidden"/>
                                      </p:to>
                                    </p:set>
                                  </p:childTnLst>
                                </p:cTn>
                              </p:par>
                              <p:par>
                                <p:cTn id="1298" presetID="10" presetClass="exit" presetSubtype="0" fill="hold" grpId="5" nodeType="withEffect">
                                  <p:stCondLst>
                                    <p:cond delay="0"/>
                                  </p:stCondLst>
                                  <p:childTnLst>
                                    <p:animEffect transition="out" filter="fade">
                                      <p:cBhvr>
                                        <p:cTn id="1299" dur="300"/>
                                        <p:tgtEl>
                                          <p:spTgt spid="39"/>
                                        </p:tgtEl>
                                      </p:cBhvr>
                                    </p:animEffect>
                                    <p:set>
                                      <p:cBhvr>
                                        <p:cTn id="1300" dur="1" fill="hold">
                                          <p:stCondLst>
                                            <p:cond delay="299"/>
                                          </p:stCondLst>
                                        </p:cTn>
                                        <p:tgtEl>
                                          <p:spTgt spid="39"/>
                                        </p:tgtEl>
                                        <p:attrNameLst>
                                          <p:attrName>style.visibility</p:attrName>
                                        </p:attrNameLst>
                                      </p:cBhvr>
                                      <p:to>
                                        <p:strVal val="hidden"/>
                                      </p:to>
                                    </p:set>
                                  </p:childTnLst>
                                </p:cTn>
                              </p:par>
                              <p:par>
                                <p:cTn id="1301" presetID="10" presetClass="exit" presetSubtype="0" fill="hold" nodeType="withEffect">
                                  <p:stCondLst>
                                    <p:cond delay="0"/>
                                  </p:stCondLst>
                                  <p:childTnLst>
                                    <p:animEffect transition="out" filter="fade">
                                      <p:cBhvr>
                                        <p:cTn id="1302" dur="300"/>
                                        <p:tgtEl>
                                          <p:spTgt spid="40"/>
                                        </p:tgtEl>
                                      </p:cBhvr>
                                    </p:animEffect>
                                    <p:set>
                                      <p:cBhvr>
                                        <p:cTn id="1303" dur="1" fill="hold">
                                          <p:stCondLst>
                                            <p:cond delay="299"/>
                                          </p:stCondLst>
                                        </p:cTn>
                                        <p:tgtEl>
                                          <p:spTgt spid="40"/>
                                        </p:tgtEl>
                                        <p:attrNameLst>
                                          <p:attrName>style.visibility</p:attrName>
                                        </p:attrNameLst>
                                      </p:cBhvr>
                                      <p:to>
                                        <p:strVal val="hidden"/>
                                      </p:to>
                                    </p:set>
                                  </p:childTnLst>
                                </p:cTn>
                              </p:par>
                              <p:par>
                                <p:cTn id="1304" presetID="10" presetClass="exit" presetSubtype="0" fill="hold" nodeType="withEffect">
                                  <p:stCondLst>
                                    <p:cond delay="0"/>
                                  </p:stCondLst>
                                  <p:childTnLst>
                                    <p:animEffect transition="out" filter="fade">
                                      <p:cBhvr>
                                        <p:cTn id="1305" dur="300"/>
                                        <p:tgtEl>
                                          <p:spTgt spid="41"/>
                                        </p:tgtEl>
                                      </p:cBhvr>
                                    </p:animEffect>
                                    <p:set>
                                      <p:cBhvr>
                                        <p:cTn id="1306" dur="1" fill="hold">
                                          <p:stCondLst>
                                            <p:cond delay="299"/>
                                          </p:stCondLst>
                                        </p:cTn>
                                        <p:tgtEl>
                                          <p:spTgt spid="41"/>
                                        </p:tgtEl>
                                        <p:attrNameLst>
                                          <p:attrName>style.visibility</p:attrName>
                                        </p:attrNameLst>
                                      </p:cBhvr>
                                      <p:to>
                                        <p:strVal val="hidden"/>
                                      </p:to>
                                    </p:set>
                                  </p:childTnLst>
                                </p:cTn>
                              </p:par>
                              <p:par>
                                <p:cTn id="1307" presetID="10" presetClass="exit" presetSubtype="0" fill="hold" grpId="5" nodeType="withEffect">
                                  <p:stCondLst>
                                    <p:cond delay="0"/>
                                  </p:stCondLst>
                                  <p:childTnLst>
                                    <p:animEffect transition="out" filter="fade">
                                      <p:cBhvr>
                                        <p:cTn id="1308" dur="300"/>
                                        <p:tgtEl>
                                          <p:spTgt spid="42"/>
                                        </p:tgtEl>
                                      </p:cBhvr>
                                    </p:animEffect>
                                    <p:set>
                                      <p:cBhvr>
                                        <p:cTn id="1309" dur="1" fill="hold">
                                          <p:stCondLst>
                                            <p:cond delay="299"/>
                                          </p:stCondLst>
                                        </p:cTn>
                                        <p:tgtEl>
                                          <p:spTgt spid="42"/>
                                        </p:tgtEl>
                                        <p:attrNameLst>
                                          <p:attrName>style.visibility</p:attrName>
                                        </p:attrNameLst>
                                      </p:cBhvr>
                                      <p:to>
                                        <p:strVal val="hidden"/>
                                      </p:to>
                                    </p:set>
                                  </p:childTnLst>
                                </p:cTn>
                              </p:par>
                              <p:par>
                                <p:cTn id="1310" presetID="10" presetClass="exit" presetSubtype="0" fill="hold" nodeType="withEffect">
                                  <p:stCondLst>
                                    <p:cond delay="0"/>
                                  </p:stCondLst>
                                  <p:childTnLst>
                                    <p:animEffect transition="out" filter="fade">
                                      <p:cBhvr>
                                        <p:cTn id="1311" dur="300"/>
                                        <p:tgtEl>
                                          <p:spTgt spid="43"/>
                                        </p:tgtEl>
                                      </p:cBhvr>
                                    </p:animEffect>
                                    <p:set>
                                      <p:cBhvr>
                                        <p:cTn id="1312" dur="1" fill="hold">
                                          <p:stCondLst>
                                            <p:cond delay="299"/>
                                          </p:stCondLst>
                                        </p:cTn>
                                        <p:tgtEl>
                                          <p:spTgt spid="43"/>
                                        </p:tgtEl>
                                        <p:attrNameLst>
                                          <p:attrName>style.visibility</p:attrName>
                                        </p:attrNameLst>
                                      </p:cBhvr>
                                      <p:to>
                                        <p:strVal val="hidden"/>
                                      </p:to>
                                    </p:set>
                                  </p:childTnLst>
                                </p:cTn>
                              </p:par>
                              <p:par>
                                <p:cTn id="1313" presetID="10" presetClass="exit" presetSubtype="0" fill="hold" grpId="5" nodeType="withEffect">
                                  <p:stCondLst>
                                    <p:cond delay="0"/>
                                  </p:stCondLst>
                                  <p:childTnLst>
                                    <p:animEffect transition="out" filter="fade">
                                      <p:cBhvr>
                                        <p:cTn id="1314" dur="300"/>
                                        <p:tgtEl>
                                          <p:spTgt spid="44"/>
                                        </p:tgtEl>
                                      </p:cBhvr>
                                    </p:animEffect>
                                    <p:set>
                                      <p:cBhvr>
                                        <p:cTn id="1315" dur="1" fill="hold">
                                          <p:stCondLst>
                                            <p:cond delay="299"/>
                                          </p:stCondLst>
                                        </p:cTn>
                                        <p:tgtEl>
                                          <p:spTgt spid="44"/>
                                        </p:tgtEl>
                                        <p:attrNameLst>
                                          <p:attrName>style.visibility</p:attrName>
                                        </p:attrNameLst>
                                      </p:cBhvr>
                                      <p:to>
                                        <p:strVal val="hidden"/>
                                      </p:to>
                                    </p:set>
                                  </p:childTnLst>
                                </p:cTn>
                              </p:par>
                              <p:par>
                                <p:cTn id="1316" presetID="10" presetClass="exit" presetSubtype="0" fill="hold" nodeType="withEffect">
                                  <p:stCondLst>
                                    <p:cond delay="0"/>
                                  </p:stCondLst>
                                  <p:childTnLst>
                                    <p:animEffect transition="out" filter="fade">
                                      <p:cBhvr>
                                        <p:cTn id="1317" dur="300"/>
                                        <p:tgtEl>
                                          <p:spTgt spid="45"/>
                                        </p:tgtEl>
                                      </p:cBhvr>
                                    </p:animEffect>
                                    <p:set>
                                      <p:cBhvr>
                                        <p:cTn id="1318" dur="1" fill="hold">
                                          <p:stCondLst>
                                            <p:cond delay="299"/>
                                          </p:stCondLst>
                                        </p:cTn>
                                        <p:tgtEl>
                                          <p:spTgt spid="45"/>
                                        </p:tgtEl>
                                        <p:attrNameLst>
                                          <p:attrName>style.visibility</p:attrName>
                                        </p:attrNameLst>
                                      </p:cBhvr>
                                      <p:to>
                                        <p:strVal val="hidden"/>
                                      </p:to>
                                    </p:set>
                                  </p:childTnLst>
                                </p:cTn>
                              </p:par>
                              <p:par>
                                <p:cTn id="1319" presetID="10" presetClass="exit" presetSubtype="0" fill="hold" grpId="5" nodeType="withEffect">
                                  <p:stCondLst>
                                    <p:cond delay="0"/>
                                  </p:stCondLst>
                                  <p:childTnLst>
                                    <p:animEffect transition="out" filter="fade">
                                      <p:cBhvr>
                                        <p:cTn id="1320" dur="300"/>
                                        <p:tgtEl>
                                          <p:spTgt spid="46"/>
                                        </p:tgtEl>
                                      </p:cBhvr>
                                    </p:animEffect>
                                    <p:set>
                                      <p:cBhvr>
                                        <p:cTn id="1321" dur="1" fill="hold">
                                          <p:stCondLst>
                                            <p:cond delay="299"/>
                                          </p:stCondLst>
                                        </p:cTn>
                                        <p:tgtEl>
                                          <p:spTgt spid="46"/>
                                        </p:tgtEl>
                                        <p:attrNameLst>
                                          <p:attrName>style.visibility</p:attrName>
                                        </p:attrNameLst>
                                      </p:cBhvr>
                                      <p:to>
                                        <p:strVal val="hidden"/>
                                      </p:to>
                                    </p:set>
                                  </p:childTnLst>
                                </p:cTn>
                              </p:par>
                              <p:par>
                                <p:cTn id="1322" presetID="10" presetClass="exit" presetSubtype="0" fill="hold" nodeType="withEffect">
                                  <p:stCondLst>
                                    <p:cond delay="0"/>
                                  </p:stCondLst>
                                  <p:childTnLst>
                                    <p:animEffect transition="out" filter="fade">
                                      <p:cBhvr>
                                        <p:cTn id="1323" dur="300"/>
                                        <p:tgtEl>
                                          <p:spTgt spid="47"/>
                                        </p:tgtEl>
                                      </p:cBhvr>
                                    </p:animEffect>
                                    <p:set>
                                      <p:cBhvr>
                                        <p:cTn id="1324" dur="1" fill="hold">
                                          <p:stCondLst>
                                            <p:cond delay="299"/>
                                          </p:stCondLst>
                                        </p:cTn>
                                        <p:tgtEl>
                                          <p:spTgt spid="47"/>
                                        </p:tgtEl>
                                        <p:attrNameLst>
                                          <p:attrName>style.visibility</p:attrName>
                                        </p:attrNameLst>
                                      </p:cBhvr>
                                      <p:to>
                                        <p:strVal val="hidden"/>
                                      </p:to>
                                    </p:set>
                                  </p:childTnLst>
                                </p:cTn>
                              </p:par>
                              <p:par>
                                <p:cTn id="1325" presetID="10" presetClass="exit" presetSubtype="0" fill="hold" grpId="5" nodeType="withEffect">
                                  <p:stCondLst>
                                    <p:cond delay="0"/>
                                  </p:stCondLst>
                                  <p:childTnLst>
                                    <p:animEffect transition="out" filter="fade">
                                      <p:cBhvr>
                                        <p:cTn id="1326" dur="300"/>
                                        <p:tgtEl>
                                          <p:spTgt spid="48"/>
                                        </p:tgtEl>
                                      </p:cBhvr>
                                    </p:animEffect>
                                    <p:set>
                                      <p:cBhvr>
                                        <p:cTn id="1327" dur="1" fill="hold">
                                          <p:stCondLst>
                                            <p:cond delay="299"/>
                                          </p:stCondLst>
                                        </p:cTn>
                                        <p:tgtEl>
                                          <p:spTgt spid="48"/>
                                        </p:tgtEl>
                                        <p:attrNameLst>
                                          <p:attrName>style.visibility</p:attrName>
                                        </p:attrNameLst>
                                      </p:cBhvr>
                                      <p:to>
                                        <p:strVal val="hidden"/>
                                      </p:to>
                                    </p:set>
                                  </p:childTnLst>
                                </p:cTn>
                              </p:par>
                              <p:par>
                                <p:cTn id="1328" presetID="10" presetClass="exit" presetSubtype="0" fill="hold" nodeType="withEffect">
                                  <p:stCondLst>
                                    <p:cond delay="0"/>
                                  </p:stCondLst>
                                  <p:childTnLst>
                                    <p:animEffect transition="out" filter="fade">
                                      <p:cBhvr>
                                        <p:cTn id="1329" dur="300"/>
                                        <p:tgtEl>
                                          <p:spTgt spid="49"/>
                                        </p:tgtEl>
                                      </p:cBhvr>
                                    </p:animEffect>
                                    <p:set>
                                      <p:cBhvr>
                                        <p:cTn id="1330" dur="1" fill="hold">
                                          <p:stCondLst>
                                            <p:cond delay="299"/>
                                          </p:stCondLst>
                                        </p:cTn>
                                        <p:tgtEl>
                                          <p:spTgt spid="49"/>
                                        </p:tgtEl>
                                        <p:attrNameLst>
                                          <p:attrName>style.visibility</p:attrName>
                                        </p:attrNameLst>
                                      </p:cBhvr>
                                      <p:to>
                                        <p:strVal val="hidden"/>
                                      </p:to>
                                    </p:set>
                                  </p:childTnLst>
                                </p:cTn>
                              </p:par>
                              <p:par>
                                <p:cTn id="1331" presetID="10" presetClass="exit" presetSubtype="0" fill="hold" nodeType="withEffect">
                                  <p:stCondLst>
                                    <p:cond delay="0"/>
                                  </p:stCondLst>
                                  <p:childTnLst>
                                    <p:animEffect transition="out" filter="fade">
                                      <p:cBhvr>
                                        <p:cTn id="1332" dur="300"/>
                                        <p:tgtEl>
                                          <p:spTgt spid="56"/>
                                        </p:tgtEl>
                                      </p:cBhvr>
                                    </p:animEffect>
                                    <p:set>
                                      <p:cBhvr>
                                        <p:cTn id="1333" dur="1" fill="hold">
                                          <p:stCondLst>
                                            <p:cond delay="299"/>
                                          </p:stCondLst>
                                        </p:cTn>
                                        <p:tgtEl>
                                          <p:spTgt spid="56"/>
                                        </p:tgtEl>
                                        <p:attrNameLst>
                                          <p:attrName>style.visibility</p:attrName>
                                        </p:attrNameLst>
                                      </p:cBhvr>
                                      <p:to>
                                        <p:strVal val="hidden"/>
                                      </p:to>
                                    </p:set>
                                  </p:childTnLst>
                                </p:cTn>
                              </p:par>
                              <p:par>
                                <p:cTn id="1334" presetID="10" presetClass="exit" presetSubtype="0" fill="hold" grpId="5" nodeType="withEffect">
                                  <p:stCondLst>
                                    <p:cond delay="0"/>
                                  </p:stCondLst>
                                  <p:childTnLst>
                                    <p:animEffect transition="out" filter="fade">
                                      <p:cBhvr>
                                        <p:cTn id="1335" dur="300"/>
                                        <p:tgtEl>
                                          <p:spTgt spid="57"/>
                                        </p:tgtEl>
                                      </p:cBhvr>
                                    </p:animEffect>
                                    <p:set>
                                      <p:cBhvr>
                                        <p:cTn id="1336" dur="1" fill="hold">
                                          <p:stCondLst>
                                            <p:cond delay="299"/>
                                          </p:stCondLst>
                                        </p:cTn>
                                        <p:tgtEl>
                                          <p:spTgt spid="57"/>
                                        </p:tgtEl>
                                        <p:attrNameLst>
                                          <p:attrName>style.visibility</p:attrName>
                                        </p:attrNameLst>
                                      </p:cBhvr>
                                      <p:to>
                                        <p:strVal val="hidden"/>
                                      </p:to>
                                    </p:set>
                                  </p:childTnLst>
                                </p:cTn>
                              </p:par>
                              <p:par>
                                <p:cTn id="1337" presetID="10" presetClass="exit" presetSubtype="0" fill="hold" nodeType="withEffect">
                                  <p:stCondLst>
                                    <p:cond delay="0"/>
                                  </p:stCondLst>
                                  <p:childTnLst>
                                    <p:animEffect transition="out" filter="fade">
                                      <p:cBhvr>
                                        <p:cTn id="1338" dur="300"/>
                                        <p:tgtEl>
                                          <p:spTgt spid="58"/>
                                        </p:tgtEl>
                                      </p:cBhvr>
                                    </p:animEffect>
                                    <p:set>
                                      <p:cBhvr>
                                        <p:cTn id="1339" dur="1" fill="hold">
                                          <p:stCondLst>
                                            <p:cond delay="299"/>
                                          </p:stCondLst>
                                        </p:cTn>
                                        <p:tgtEl>
                                          <p:spTgt spid="58"/>
                                        </p:tgtEl>
                                        <p:attrNameLst>
                                          <p:attrName>style.visibility</p:attrName>
                                        </p:attrNameLst>
                                      </p:cBhvr>
                                      <p:to>
                                        <p:strVal val="hidden"/>
                                      </p:to>
                                    </p:set>
                                  </p:childTnLst>
                                </p:cTn>
                              </p:par>
                              <p:par>
                                <p:cTn id="1340" presetID="10" presetClass="exit" presetSubtype="0" fill="hold" grpId="5" nodeType="withEffect">
                                  <p:stCondLst>
                                    <p:cond delay="0"/>
                                  </p:stCondLst>
                                  <p:childTnLst>
                                    <p:animEffect transition="out" filter="fade">
                                      <p:cBhvr>
                                        <p:cTn id="1341" dur="300"/>
                                        <p:tgtEl>
                                          <p:spTgt spid="59"/>
                                        </p:tgtEl>
                                      </p:cBhvr>
                                    </p:animEffect>
                                    <p:set>
                                      <p:cBhvr>
                                        <p:cTn id="1342" dur="1" fill="hold">
                                          <p:stCondLst>
                                            <p:cond delay="299"/>
                                          </p:stCondLst>
                                        </p:cTn>
                                        <p:tgtEl>
                                          <p:spTgt spid="59"/>
                                        </p:tgtEl>
                                        <p:attrNameLst>
                                          <p:attrName>style.visibility</p:attrName>
                                        </p:attrNameLst>
                                      </p:cBhvr>
                                      <p:to>
                                        <p:strVal val="hidden"/>
                                      </p:to>
                                    </p:set>
                                  </p:childTnLst>
                                </p:cTn>
                              </p:par>
                              <p:par>
                                <p:cTn id="1343" presetID="10" presetClass="exit" presetSubtype="0" fill="hold" nodeType="withEffect">
                                  <p:stCondLst>
                                    <p:cond delay="0"/>
                                  </p:stCondLst>
                                  <p:childTnLst>
                                    <p:animEffect transition="out" filter="fade">
                                      <p:cBhvr>
                                        <p:cTn id="1344" dur="300"/>
                                        <p:tgtEl>
                                          <p:spTgt spid="60"/>
                                        </p:tgtEl>
                                      </p:cBhvr>
                                    </p:animEffect>
                                    <p:set>
                                      <p:cBhvr>
                                        <p:cTn id="1345" dur="1" fill="hold">
                                          <p:stCondLst>
                                            <p:cond delay="299"/>
                                          </p:stCondLst>
                                        </p:cTn>
                                        <p:tgtEl>
                                          <p:spTgt spid="60"/>
                                        </p:tgtEl>
                                        <p:attrNameLst>
                                          <p:attrName>style.visibility</p:attrName>
                                        </p:attrNameLst>
                                      </p:cBhvr>
                                      <p:to>
                                        <p:strVal val="hidden"/>
                                      </p:to>
                                    </p:set>
                                  </p:childTnLst>
                                </p:cTn>
                              </p:par>
                              <p:par>
                                <p:cTn id="1346" presetID="10" presetClass="exit" presetSubtype="0" fill="hold" grpId="5" nodeType="withEffect">
                                  <p:stCondLst>
                                    <p:cond delay="0"/>
                                  </p:stCondLst>
                                  <p:childTnLst>
                                    <p:animEffect transition="out" filter="fade">
                                      <p:cBhvr>
                                        <p:cTn id="1347" dur="300"/>
                                        <p:tgtEl>
                                          <p:spTgt spid="61"/>
                                        </p:tgtEl>
                                      </p:cBhvr>
                                    </p:animEffect>
                                    <p:set>
                                      <p:cBhvr>
                                        <p:cTn id="1348" dur="1" fill="hold">
                                          <p:stCondLst>
                                            <p:cond delay="299"/>
                                          </p:stCondLst>
                                        </p:cTn>
                                        <p:tgtEl>
                                          <p:spTgt spid="61"/>
                                        </p:tgtEl>
                                        <p:attrNameLst>
                                          <p:attrName>style.visibility</p:attrName>
                                        </p:attrNameLst>
                                      </p:cBhvr>
                                      <p:to>
                                        <p:strVal val="hidden"/>
                                      </p:to>
                                    </p:set>
                                  </p:childTnLst>
                                </p:cTn>
                              </p:par>
                              <p:par>
                                <p:cTn id="1349" presetID="10" presetClass="exit" presetSubtype="0" fill="hold" nodeType="withEffect">
                                  <p:stCondLst>
                                    <p:cond delay="0"/>
                                  </p:stCondLst>
                                  <p:childTnLst>
                                    <p:animEffect transition="out" filter="fade">
                                      <p:cBhvr>
                                        <p:cTn id="1350" dur="300"/>
                                        <p:tgtEl>
                                          <p:spTgt spid="62"/>
                                        </p:tgtEl>
                                      </p:cBhvr>
                                    </p:animEffect>
                                    <p:set>
                                      <p:cBhvr>
                                        <p:cTn id="1351" dur="1" fill="hold">
                                          <p:stCondLst>
                                            <p:cond delay="299"/>
                                          </p:stCondLst>
                                        </p:cTn>
                                        <p:tgtEl>
                                          <p:spTgt spid="62"/>
                                        </p:tgtEl>
                                        <p:attrNameLst>
                                          <p:attrName>style.visibility</p:attrName>
                                        </p:attrNameLst>
                                      </p:cBhvr>
                                      <p:to>
                                        <p:strVal val="hidden"/>
                                      </p:to>
                                    </p:set>
                                  </p:childTnLst>
                                </p:cTn>
                              </p:par>
                              <p:par>
                                <p:cTn id="1352" presetID="10" presetClass="exit" presetSubtype="0" fill="hold" grpId="5" nodeType="withEffect">
                                  <p:stCondLst>
                                    <p:cond delay="0"/>
                                  </p:stCondLst>
                                  <p:childTnLst>
                                    <p:animEffect transition="out" filter="fade">
                                      <p:cBhvr>
                                        <p:cTn id="1353" dur="300"/>
                                        <p:tgtEl>
                                          <p:spTgt spid="63"/>
                                        </p:tgtEl>
                                      </p:cBhvr>
                                    </p:animEffect>
                                    <p:set>
                                      <p:cBhvr>
                                        <p:cTn id="1354" dur="1" fill="hold">
                                          <p:stCondLst>
                                            <p:cond delay="299"/>
                                          </p:stCondLst>
                                        </p:cTn>
                                        <p:tgtEl>
                                          <p:spTgt spid="63"/>
                                        </p:tgtEl>
                                        <p:attrNameLst>
                                          <p:attrName>style.visibility</p:attrName>
                                        </p:attrNameLst>
                                      </p:cBhvr>
                                      <p:to>
                                        <p:strVal val="hidden"/>
                                      </p:to>
                                    </p:set>
                                  </p:childTnLst>
                                </p:cTn>
                              </p:par>
                              <p:par>
                                <p:cTn id="1355" presetID="10" presetClass="exit" presetSubtype="0" fill="hold" nodeType="withEffect">
                                  <p:stCondLst>
                                    <p:cond delay="0"/>
                                  </p:stCondLst>
                                  <p:childTnLst>
                                    <p:animEffect transition="out" filter="fade">
                                      <p:cBhvr>
                                        <p:cTn id="1356" dur="300"/>
                                        <p:tgtEl>
                                          <p:spTgt spid="64"/>
                                        </p:tgtEl>
                                      </p:cBhvr>
                                    </p:animEffect>
                                    <p:set>
                                      <p:cBhvr>
                                        <p:cTn id="1357" dur="1" fill="hold">
                                          <p:stCondLst>
                                            <p:cond delay="299"/>
                                          </p:stCondLst>
                                        </p:cTn>
                                        <p:tgtEl>
                                          <p:spTgt spid="64"/>
                                        </p:tgtEl>
                                        <p:attrNameLst>
                                          <p:attrName>style.visibility</p:attrName>
                                        </p:attrNameLst>
                                      </p:cBhvr>
                                      <p:to>
                                        <p:strVal val="hidden"/>
                                      </p:to>
                                    </p:set>
                                  </p:childTnLst>
                                </p:cTn>
                              </p:par>
                              <p:par>
                                <p:cTn id="1358" presetID="10" presetClass="exit" presetSubtype="0" fill="hold" nodeType="withEffect">
                                  <p:stCondLst>
                                    <p:cond delay="0"/>
                                  </p:stCondLst>
                                  <p:childTnLst>
                                    <p:animEffect transition="out" filter="fade">
                                      <p:cBhvr>
                                        <p:cTn id="1359" dur="300"/>
                                        <p:tgtEl>
                                          <p:spTgt spid="71"/>
                                        </p:tgtEl>
                                      </p:cBhvr>
                                    </p:animEffect>
                                    <p:set>
                                      <p:cBhvr>
                                        <p:cTn id="1360" dur="1" fill="hold">
                                          <p:stCondLst>
                                            <p:cond delay="299"/>
                                          </p:stCondLst>
                                        </p:cTn>
                                        <p:tgtEl>
                                          <p:spTgt spid="71"/>
                                        </p:tgtEl>
                                        <p:attrNameLst>
                                          <p:attrName>style.visibility</p:attrName>
                                        </p:attrNameLst>
                                      </p:cBhvr>
                                      <p:to>
                                        <p:strVal val="hidden"/>
                                      </p:to>
                                    </p:set>
                                  </p:childTnLst>
                                </p:cTn>
                              </p:par>
                              <p:par>
                                <p:cTn id="1361" presetID="10" presetClass="exit" presetSubtype="0" fill="hold" grpId="5" nodeType="withEffect">
                                  <p:stCondLst>
                                    <p:cond delay="0"/>
                                  </p:stCondLst>
                                  <p:childTnLst>
                                    <p:animEffect transition="out" filter="fade">
                                      <p:cBhvr>
                                        <p:cTn id="1362" dur="300"/>
                                        <p:tgtEl>
                                          <p:spTgt spid="72"/>
                                        </p:tgtEl>
                                      </p:cBhvr>
                                    </p:animEffect>
                                    <p:set>
                                      <p:cBhvr>
                                        <p:cTn id="1363" dur="1" fill="hold">
                                          <p:stCondLst>
                                            <p:cond delay="299"/>
                                          </p:stCondLst>
                                        </p:cTn>
                                        <p:tgtEl>
                                          <p:spTgt spid="72"/>
                                        </p:tgtEl>
                                        <p:attrNameLst>
                                          <p:attrName>style.visibility</p:attrName>
                                        </p:attrNameLst>
                                      </p:cBhvr>
                                      <p:to>
                                        <p:strVal val="hidden"/>
                                      </p:to>
                                    </p:set>
                                  </p:childTnLst>
                                </p:cTn>
                              </p:par>
                              <p:par>
                                <p:cTn id="1364" presetID="10" presetClass="exit" presetSubtype="0" fill="hold" nodeType="withEffect">
                                  <p:stCondLst>
                                    <p:cond delay="0"/>
                                  </p:stCondLst>
                                  <p:childTnLst>
                                    <p:animEffect transition="out" filter="fade">
                                      <p:cBhvr>
                                        <p:cTn id="1365" dur="300"/>
                                        <p:tgtEl>
                                          <p:spTgt spid="73"/>
                                        </p:tgtEl>
                                      </p:cBhvr>
                                    </p:animEffect>
                                    <p:set>
                                      <p:cBhvr>
                                        <p:cTn id="1366" dur="1" fill="hold">
                                          <p:stCondLst>
                                            <p:cond delay="299"/>
                                          </p:stCondLst>
                                        </p:cTn>
                                        <p:tgtEl>
                                          <p:spTgt spid="73"/>
                                        </p:tgtEl>
                                        <p:attrNameLst>
                                          <p:attrName>style.visibility</p:attrName>
                                        </p:attrNameLst>
                                      </p:cBhvr>
                                      <p:to>
                                        <p:strVal val="hidden"/>
                                      </p:to>
                                    </p:set>
                                  </p:childTnLst>
                                </p:cTn>
                              </p:par>
                              <p:par>
                                <p:cTn id="1367" presetID="10" presetClass="exit" presetSubtype="0" fill="hold" grpId="5" nodeType="withEffect">
                                  <p:stCondLst>
                                    <p:cond delay="0"/>
                                  </p:stCondLst>
                                  <p:childTnLst>
                                    <p:animEffect transition="out" filter="fade">
                                      <p:cBhvr>
                                        <p:cTn id="1368" dur="300"/>
                                        <p:tgtEl>
                                          <p:spTgt spid="74"/>
                                        </p:tgtEl>
                                      </p:cBhvr>
                                    </p:animEffect>
                                    <p:set>
                                      <p:cBhvr>
                                        <p:cTn id="1369" dur="1" fill="hold">
                                          <p:stCondLst>
                                            <p:cond delay="299"/>
                                          </p:stCondLst>
                                        </p:cTn>
                                        <p:tgtEl>
                                          <p:spTgt spid="74"/>
                                        </p:tgtEl>
                                        <p:attrNameLst>
                                          <p:attrName>style.visibility</p:attrName>
                                        </p:attrNameLst>
                                      </p:cBhvr>
                                      <p:to>
                                        <p:strVal val="hidden"/>
                                      </p:to>
                                    </p:set>
                                  </p:childTnLst>
                                </p:cTn>
                              </p:par>
                              <p:par>
                                <p:cTn id="1370" presetID="10" presetClass="exit" presetSubtype="0" fill="hold" nodeType="withEffect">
                                  <p:stCondLst>
                                    <p:cond delay="0"/>
                                  </p:stCondLst>
                                  <p:childTnLst>
                                    <p:animEffect transition="out" filter="fade">
                                      <p:cBhvr>
                                        <p:cTn id="1371" dur="300"/>
                                        <p:tgtEl>
                                          <p:spTgt spid="75"/>
                                        </p:tgtEl>
                                      </p:cBhvr>
                                    </p:animEffect>
                                    <p:set>
                                      <p:cBhvr>
                                        <p:cTn id="1372" dur="1" fill="hold">
                                          <p:stCondLst>
                                            <p:cond delay="299"/>
                                          </p:stCondLst>
                                        </p:cTn>
                                        <p:tgtEl>
                                          <p:spTgt spid="75"/>
                                        </p:tgtEl>
                                        <p:attrNameLst>
                                          <p:attrName>style.visibility</p:attrName>
                                        </p:attrNameLst>
                                      </p:cBhvr>
                                      <p:to>
                                        <p:strVal val="hidden"/>
                                      </p:to>
                                    </p:set>
                                  </p:childTnLst>
                                </p:cTn>
                              </p:par>
                              <p:par>
                                <p:cTn id="1373" presetID="10" presetClass="exit" presetSubtype="0" fill="hold" nodeType="withEffect">
                                  <p:stCondLst>
                                    <p:cond delay="0"/>
                                  </p:stCondLst>
                                  <p:childTnLst>
                                    <p:animEffect transition="out" filter="fade">
                                      <p:cBhvr>
                                        <p:cTn id="1374" dur="300"/>
                                        <p:tgtEl>
                                          <p:spTgt spid="76"/>
                                        </p:tgtEl>
                                      </p:cBhvr>
                                    </p:animEffect>
                                    <p:set>
                                      <p:cBhvr>
                                        <p:cTn id="1375" dur="1" fill="hold">
                                          <p:stCondLst>
                                            <p:cond delay="299"/>
                                          </p:stCondLst>
                                        </p:cTn>
                                        <p:tgtEl>
                                          <p:spTgt spid="76"/>
                                        </p:tgtEl>
                                        <p:attrNameLst>
                                          <p:attrName>style.visibility</p:attrName>
                                        </p:attrNameLst>
                                      </p:cBhvr>
                                      <p:to>
                                        <p:strVal val="hidden"/>
                                      </p:to>
                                    </p:set>
                                  </p:childTnLst>
                                </p:cTn>
                              </p:par>
                              <p:par>
                                <p:cTn id="1376" presetID="10" presetClass="exit" presetSubtype="0" fill="hold" grpId="5" nodeType="withEffect">
                                  <p:stCondLst>
                                    <p:cond delay="0"/>
                                  </p:stCondLst>
                                  <p:childTnLst>
                                    <p:animEffect transition="out" filter="fade">
                                      <p:cBhvr>
                                        <p:cTn id="1377" dur="300"/>
                                        <p:tgtEl>
                                          <p:spTgt spid="77"/>
                                        </p:tgtEl>
                                      </p:cBhvr>
                                    </p:animEffect>
                                    <p:set>
                                      <p:cBhvr>
                                        <p:cTn id="1378" dur="1" fill="hold">
                                          <p:stCondLst>
                                            <p:cond delay="299"/>
                                          </p:stCondLst>
                                        </p:cTn>
                                        <p:tgtEl>
                                          <p:spTgt spid="77"/>
                                        </p:tgtEl>
                                        <p:attrNameLst>
                                          <p:attrName>style.visibility</p:attrName>
                                        </p:attrNameLst>
                                      </p:cBhvr>
                                      <p:to>
                                        <p:strVal val="hidden"/>
                                      </p:to>
                                    </p:set>
                                  </p:childTnLst>
                                </p:cTn>
                              </p:par>
                              <p:par>
                                <p:cTn id="1379" presetID="10" presetClass="exit" presetSubtype="0" fill="hold" nodeType="withEffect">
                                  <p:stCondLst>
                                    <p:cond delay="0"/>
                                  </p:stCondLst>
                                  <p:childTnLst>
                                    <p:animEffect transition="out" filter="fade">
                                      <p:cBhvr>
                                        <p:cTn id="1380" dur="300"/>
                                        <p:tgtEl>
                                          <p:spTgt spid="78"/>
                                        </p:tgtEl>
                                      </p:cBhvr>
                                    </p:animEffect>
                                    <p:set>
                                      <p:cBhvr>
                                        <p:cTn id="1381" dur="1" fill="hold">
                                          <p:stCondLst>
                                            <p:cond delay="299"/>
                                          </p:stCondLst>
                                        </p:cTn>
                                        <p:tgtEl>
                                          <p:spTgt spid="78"/>
                                        </p:tgtEl>
                                        <p:attrNameLst>
                                          <p:attrName>style.visibility</p:attrName>
                                        </p:attrNameLst>
                                      </p:cBhvr>
                                      <p:to>
                                        <p:strVal val="hidden"/>
                                      </p:to>
                                    </p:set>
                                  </p:childTnLst>
                                </p:cTn>
                              </p:par>
                              <p:par>
                                <p:cTn id="1382" presetID="10" presetClass="exit" presetSubtype="0" fill="hold" grpId="5" nodeType="withEffect">
                                  <p:stCondLst>
                                    <p:cond delay="0"/>
                                  </p:stCondLst>
                                  <p:childTnLst>
                                    <p:animEffect transition="out" filter="fade">
                                      <p:cBhvr>
                                        <p:cTn id="1383" dur="300"/>
                                        <p:tgtEl>
                                          <p:spTgt spid="79"/>
                                        </p:tgtEl>
                                      </p:cBhvr>
                                    </p:animEffect>
                                    <p:set>
                                      <p:cBhvr>
                                        <p:cTn id="1384" dur="1" fill="hold">
                                          <p:stCondLst>
                                            <p:cond delay="299"/>
                                          </p:stCondLst>
                                        </p:cTn>
                                        <p:tgtEl>
                                          <p:spTgt spid="79"/>
                                        </p:tgtEl>
                                        <p:attrNameLst>
                                          <p:attrName>style.visibility</p:attrName>
                                        </p:attrNameLst>
                                      </p:cBhvr>
                                      <p:to>
                                        <p:strVal val="hidden"/>
                                      </p:to>
                                    </p:set>
                                  </p:childTnLst>
                                </p:cTn>
                              </p:par>
                              <p:par>
                                <p:cTn id="1385" presetID="10" presetClass="exit" presetSubtype="0" fill="hold" nodeType="withEffect">
                                  <p:stCondLst>
                                    <p:cond delay="0"/>
                                  </p:stCondLst>
                                  <p:childTnLst>
                                    <p:animEffect transition="out" filter="fade">
                                      <p:cBhvr>
                                        <p:cTn id="1386" dur="300"/>
                                        <p:tgtEl>
                                          <p:spTgt spid="80"/>
                                        </p:tgtEl>
                                      </p:cBhvr>
                                    </p:animEffect>
                                    <p:set>
                                      <p:cBhvr>
                                        <p:cTn id="1387" dur="1" fill="hold">
                                          <p:stCondLst>
                                            <p:cond delay="299"/>
                                          </p:stCondLst>
                                        </p:cTn>
                                        <p:tgtEl>
                                          <p:spTgt spid="80"/>
                                        </p:tgtEl>
                                        <p:attrNameLst>
                                          <p:attrName>style.visibility</p:attrName>
                                        </p:attrNameLst>
                                      </p:cBhvr>
                                      <p:to>
                                        <p:strVal val="hidden"/>
                                      </p:to>
                                    </p:set>
                                  </p:childTnLst>
                                </p:cTn>
                              </p:par>
                            </p:childTnLst>
                          </p:cTn>
                        </p:par>
                        <p:par>
                          <p:cTn id="1388" fill="hold">
                            <p:stCondLst>
                              <p:cond delay="300"/>
                            </p:stCondLst>
                            <p:childTnLst>
                              <p:par>
                                <p:cTn id="1389" presetID="35" presetClass="path" presetSubtype="0" decel="100000" fill="hold" grpId="5" nodeType="afterEffect">
                                  <p:stCondLst>
                                    <p:cond delay="0"/>
                                  </p:stCondLst>
                                  <p:childTnLst>
                                    <p:animMotion origin="layout" path="M 2.00191E-6 1.23457E-7 L -0.34569 1.23457E-7 " pathEditMode="relative" rAng="0" ptsTypes="AA">
                                      <p:cBhvr>
                                        <p:cTn id="1390" dur="500" fill="hold"/>
                                        <p:tgtEl>
                                          <p:spTgt spid="30"/>
                                        </p:tgtEl>
                                        <p:attrNameLst>
                                          <p:attrName>ppt_x</p:attrName>
                                          <p:attrName>ppt_y</p:attrName>
                                        </p:attrNameLst>
                                      </p:cBhvr>
                                      <p:rCtr x="-17284" y="0"/>
                                    </p:animMotion>
                                  </p:childTnLst>
                                </p:cTn>
                              </p:par>
                              <p:par>
                                <p:cTn id="1391" presetID="64" presetClass="path" presetSubtype="0" decel="100000" fill="hold" grpId="5" nodeType="withEffect">
                                  <p:stCondLst>
                                    <p:cond delay="0"/>
                                  </p:stCondLst>
                                  <p:childTnLst>
                                    <p:animMotion origin="layout" path="M 1.73192E-6 -4.5679E-6 L 1.73192E-6 -0.52407 " pathEditMode="relative" rAng="0" ptsTypes="AA">
                                      <p:cBhvr>
                                        <p:cTn id="1392" dur="500" fill="hold"/>
                                        <p:tgtEl>
                                          <p:spTgt spid="16"/>
                                        </p:tgtEl>
                                        <p:attrNameLst>
                                          <p:attrName>ppt_x</p:attrName>
                                          <p:attrName>ppt_y</p:attrName>
                                        </p:attrNameLst>
                                      </p:cBhvr>
                                      <p:rCtr x="0" y="-26204"/>
                                    </p:animMotion>
                                  </p:childTnLst>
                                </p:cTn>
                              </p:par>
                              <p:par>
                                <p:cTn id="1393" presetID="22" presetClass="entr" presetSubtype="8" fill="hold" nodeType="withEffect">
                                  <p:stCondLst>
                                    <p:cond delay="500"/>
                                  </p:stCondLst>
                                  <p:childTnLst>
                                    <p:set>
                                      <p:cBhvr>
                                        <p:cTn id="1394" dur="1" fill="hold">
                                          <p:stCondLst>
                                            <p:cond delay="0"/>
                                          </p:stCondLst>
                                        </p:cTn>
                                        <p:tgtEl>
                                          <p:spTgt spid="240"/>
                                        </p:tgtEl>
                                        <p:attrNameLst>
                                          <p:attrName>style.visibility</p:attrName>
                                        </p:attrNameLst>
                                      </p:cBhvr>
                                      <p:to>
                                        <p:strVal val="visible"/>
                                      </p:to>
                                    </p:set>
                                    <p:animEffect transition="in" filter="wipe(left)">
                                      <p:cBhvr>
                                        <p:cTn id="1395" dur="300"/>
                                        <p:tgtEl>
                                          <p:spTgt spid="240"/>
                                        </p:tgtEl>
                                      </p:cBhvr>
                                    </p:animEffect>
                                  </p:childTnLst>
                                </p:cTn>
                              </p:par>
                              <p:par>
                                <p:cTn id="1396" presetID="22" presetClass="entr" presetSubtype="8" fill="hold" nodeType="withEffect">
                                  <p:stCondLst>
                                    <p:cond delay="500"/>
                                  </p:stCondLst>
                                  <p:childTnLst>
                                    <p:set>
                                      <p:cBhvr>
                                        <p:cTn id="1397" dur="1" fill="hold">
                                          <p:stCondLst>
                                            <p:cond delay="0"/>
                                          </p:stCondLst>
                                        </p:cTn>
                                        <p:tgtEl>
                                          <p:spTgt spid="224"/>
                                        </p:tgtEl>
                                        <p:attrNameLst>
                                          <p:attrName>style.visibility</p:attrName>
                                        </p:attrNameLst>
                                      </p:cBhvr>
                                      <p:to>
                                        <p:strVal val="visible"/>
                                      </p:to>
                                    </p:set>
                                    <p:animEffect transition="in" filter="wipe(left)">
                                      <p:cBhvr>
                                        <p:cTn id="1398" dur="300"/>
                                        <p:tgtEl>
                                          <p:spTgt spid="224"/>
                                        </p:tgtEl>
                                      </p:cBhvr>
                                    </p:animEffect>
                                  </p:childTnLst>
                                </p:cTn>
                              </p:par>
                              <p:par>
                                <p:cTn id="1399" presetID="22" presetClass="entr" presetSubtype="8" fill="hold" grpId="0" nodeType="withEffect">
                                  <p:stCondLst>
                                    <p:cond delay="500"/>
                                  </p:stCondLst>
                                  <p:childTnLst>
                                    <p:set>
                                      <p:cBhvr>
                                        <p:cTn id="1400" dur="1" fill="hold">
                                          <p:stCondLst>
                                            <p:cond delay="0"/>
                                          </p:stCondLst>
                                        </p:cTn>
                                        <p:tgtEl>
                                          <p:spTgt spid="120"/>
                                        </p:tgtEl>
                                        <p:attrNameLst>
                                          <p:attrName>style.visibility</p:attrName>
                                        </p:attrNameLst>
                                      </p:cBhvr>
                                      <p:to>
                                        <p:strVal val="visible"/>
                                      </p:to>
                                    </p:set>
                                    <p:animEffect transition="in" filter="wipe(left)">
                                      <p:cBhvr>
                                        <p:cTn id="1401" dur="300"/>
                                        <p:tgtEl>
                                          <p:spTgt spid="120"/>
                                        </p:tgtEl>
                                      </p:cBhvr>
                                    </p:animEffect>
                                  </p:childTnLst>
                                </p:cTn>
                              </p:par>
                            </p:childTnLst>
                          </p:cTn>
                        </p:par>
                        <p:par>
                          <p:cTn id="1402" fill="hold">
                            <p:stCondLst>
                              <p:cond delay="1100"/>
                            </p:stCondLst>
                            <p:childTnLst>
                              <p:par>
                                <p:cTn id="1403" presetID="2" presetClass="entr" presetSubtype="8" decel="100000" fill="hold" nodeType="afterEffect">
                                  <p:stCondLst>
                                    <p:cond delay="0"/>
                                  </p:stCondLst>
                                  <p:childTnLst>
                                    <p:set>
                                      <p:cBhvr>
                                        <p:cTn id="1404" dur="1" fill="hold">
                                          <p:stCondLst>
                                            <p:cond delay="0"/>
                                          </p:stCondLst>
                                        </p:cTn>
                                        <p:tgtEl>
                                          <p:spTgt spid="244"/>
                                        </p:tgtEl>
                                        <p:attrNameLst>
                                          <p:attrName>style.visibility</p:attrName>
                                        </p:attrNameLst>
                                      </p:cBhvr>
                                      <p:to>
                                        <p:strVal val="visible"/>
                                      </p:to>
                                    </p:set>
                                    <p:anim calcmode="lin" valueType="num">
                                      <p:cBhvr additive="base">
                                        <p:cTn id="1405" dur="500" fill="hold"/>
                                        <p:tgtEl>
                                          <p:spTgt spid="244"/>
                                        </p:tgtEl>
                                        <p:attrNameLst>
                                          <p:attrName>ppt_x</p:attrName>
                                        </p:attrNameLst>
                                      </p:cBhvr>
                                      <p:tavLst>
                                        <p:tav tm="0">
                                          <p:val>
                                            <p:strVal val="0-#ppt_w/2"/>
                                          </p:val>
                                        </p:tav>
                                        <p:tav tm="100000">
                                          <p:val>
                                            <p:strVal val="#ppt_x"/>
                                          </p:val>
                                        </p:tav>
                                      </p:tavLst>
                                    </p:anim>
                                    <p:anim calcmode="lin" valueType="num">
                                      <p:cBhvr additive="base">
                                        <p:cTn id="1406" dur="500" fill="hold"/>
                                        <p:tgtEl>
                                          <p:spTgt spid="244"/>
                                        </p:tgtEl>
                                        <p:attrNameLst>
                                          <p:attrName>ppt_y</p:attrName>
                                        </p:attrNameLst>
                                      </p:cBhvr>
                                      <p:tavLst>
                                        <p:tav tm="0">
                                          <p:val>
                                            <p:strVal val="#ppt_y"/>
                                          </p:val>
                                        </p:tav>
                                        <p:tav tm="100000">
                                          <p:val>
                                            <p:strVal val="#ppt_y"/>
                                          </p:val>
                                        </p:tav>
                                      </p:tavLst>
                                    </p:anim>
                                  </p:childTnLst>
                                </p:cTn>
                              </p:par>
                              <p:par>
                                <p:cTn id="1407" presetID="10" presetClass="entr" presetSubtype="0" fill="hold" grpId="0" nodeType="withEffect">
                                  <p:stCondLst>
                                    <p:cond delay="200"/>
                                  </p:stCondLst>
                                  <p:childTnLst>
                                    <p:set>
                                      <p:cBhvr>
                                        <p:cTn id="1408" dur="1" fill="hold">
                                          <p:stCondLst>
                                            <p:cond delay="0"/>
                                          </p:stCondLst>
                                        </p:cTn>
                                        <p:tgtEl>
                                          <p:spTgt spid="229"/>
                                        </p:tgtEl>
                                        <p:attrNameLst>
                                          <p:attrName>style.visibility</p:attrName>
                                        </p:attrNameLst>
                                      </p:cBhvr>
                                      <p:to>
                                        <p:strVal val="visible"/>
                                      </p:to>
                                    </p:set>
                                    <p:animEffect transition="in" filter="fade">
                                      <p:cBhvr>
                                        <p:cTn id="1409" dur="300"/>
                                        <p:tgtEl>
                                          <p:spTgt spid="229"/>
                                        </p:tgtEl>
                                      </p:cBhvr>
                                    </p:animEffect>
                                  </p:childTnLst>
                                </p:cTn>
                              </p:par>
                              <p:par>
                                <p:cTn id="1410" presetID="2" presetClass="entr" presetSubtype="2" decel="100000" fill="hold" nodeType="withEffect">
                                  <p:stCondLst>
                                    <p:cond delay="0"/>
                                  </p:stCondLst>
                                  <p:childTnLst>
                                    <p:set>
                                      <p:cBhvr>
                                        <p:cTn id="1411" dur="1" fill="hold">
                                          <p:stCondLst>
                                            <p:cond delay="0"/>
                                          </p:stCondLst>
                                        </p:cTn>
                                        <p:tgtEl>
                                          <p:spTgt spid="232"/>
                                        </p:tgtEl>
                                        <p:attrNameLst>
                                          <p:attrName>style.visibility</p:attrName>
                                        </p:attrNameLst>
                                      </p:cBhvr>
                                      <p:to>
                                        <p:strVal val="visible"/>
                                      </p:to>
                                    </p:set>
                                    <p:anim calcmode="lin" valueType="num">
                                      <p:cBhvr additive="base">
                                        <p:cTn id="1412" dur="500" fill="hold"/>
                                        <p:tgtEl>
                                          <p:spTgt spid="232"/>
                                        </p:tgtEl>
                                        <p:attrNameLst>
                                          <p:attrName>ppt_x</p:attrName>
                                        </p:attrNameLst>
                                      </p:cBhvr>
                                      <p:tavLst>
                                        <p:tav tm="0">
                                          <p:val>
                                            <p:strVal val="1+#ppt_w/2"/>
                                          </p:val>
                                        </p:tav>
                                        <p:tav tm="100000">
                                          <p:val>
                                            <p:strVal val="#ppt_x"/>
                                          </p:val>
                                        </p:tav>
                                      </p:tavLst>
                                    </p:anim>
                                    <p:anim calcmode="lin" valueType="num">
                                      <p:cBhvr additive="base">
                                        <p:cTn id="1413" dur="500" fill="hold"/>
                                        <p:tgtEl>
                                          <p:spTgt spid="232"/>
                                        </p:tgtEl>
                                        <p:attrNameLst>
                                          <p:attrName>ppt_y</p:attrName>
                                        </p:attrNameLst>
                                      </p:cBhvr>
                                      <p:tavLst>
                                        <p:tav tm="0">
                                          <p:val>
                                            <p:strVal val="#ppt_y"/>
                                          </p:val>
                                        </p:tav>
                                        <p:tav tm="100000">
                                          <p:val>
                                            <p:strVal val="#ppt_y"/>
                                          </p:val>
                                        </p:tav>
                                      </p:tavLst>
                                    </p:anim>
                                  </p:childTnLst>
                                </p:cTn>
                              </p:par>
                              <p:par>
                                <p:cTn id="1414" presetID="10" presetClass="entr" presetSubtype="0" fill="hold" grpId="0" nodeType="withEffect">
                                  <p:stCondLst>
                                    <p:cond delay="200"/>
                                  </p:stCondLst>
                                  <p:childTnLst>
                                    <p:set>
                                      <p:cBhvr>
                                        <p:cTn id="1415" dur="1" fill="hold">
                                          <p:stCondLst>
                                            <p:cond delay="0"/>
                                          </p:stCondLst>
                                        </p:cTn>
                                        <p:tgtEl>
                                          <p:spTgt spid="233"/>
                                        </p:tgtEl>
                                        <p:attrNameLst>
                                          <p:attrName>style.visibility</p:attrName>
                                        </p:attrNameLst>
                                      </p:cBhvr>
                                      <p:to>
                                        <p:strVal val="visible"/>
                                      </p:to>
                                    </p:set>
                                    <p:animEffect transition="in" filter="fade">
                                      <p:cBhvr>
                                        <p:cTn id="1416" dur="300"/>
                                        <p:tgtEl>
                                          <p:spTgt spid="233"/>
                                        </p:tgtEl>
                                      </p:cBhvr>
                                    </p:animEffect>
                                  </p:childTnLst>
                                </p:cTn>
                              </p:par>
                            </p:childTnLst>
                          </p:cTn>
                        </p:par>
                      </p:childTnLst>
                    </p:cTn>
                  </p:par>
                  <p:par>
                    <p:cTn id="1417" fill="hold">
                      <p:stCondLst>
                        <p:cond delay="indefinite"/>
                      </p:stCondLst>
                      <p:childTnLst>
                        <p:par>
                          <p:cTn id="1418" fill="hold">
                            <p:stCondLst>
                              <p:cond delay="0"/>
                            </p:stCondLst>
                            <p:childTnLst>
                              <p:par>
                                <p:cTn id="1419" presetID="10" presetClass="exit" presetSubtype="0" fill="hold" nodeType="clickEffect">
                                  <p:stCondLst>
                                    <p:cond delay="0"/>
                                  </p:stCondLst>
                                  <p:childTnLst>
                                    <p:animEffect transition="out" filter="fade">
                                      <p:cBhvr>
                                        <p:cTn id="1420" dur="300"/>
                                        <p:tgtEl>
                                          <p:spTgt spid="240"/>
                                        </p:tgtEl>
                                      </p:cBhvr>
                                    </p:animEffect>
                                    <p:set>
                                      <p:cBhvr>
                                        <p:cTn id="1421" dur="1" fill="hold">
                                          <p:stCondLst>
                                            <p:cond delay="299"/>
                                          </p:stCondLst>
                                        </p:cTn>
                                        <p:tgtEl>
                                          <p:spTgt spid="240"/>
                                        </p:tgtEl>
                                        <p:attrNameLst>
                                          <p:attrName>style.visibility</p:attrName>
                                        </p:attrNameLst>
                                      </p:cBhvr>
                                      <p:to>
                                        <p:strVal val="hidden"/>
                                      </p:to>
                                    </p:set>
                                  </p:childTnLst>
                                </p:cTn>
                              </p:par>
                              <p:par>
                                <p:cTn id="1422" presetID="10" presetClass="exit" presetSubtype="0" fill="hold" nodeType="withEffect">
                                  <p:stCondLst>
                                    <p:cond delay="0"/>
                                  </p:stCondLst>
                                  <p:childTnLst>
                                    <p:animEffect transition="out" filter="fade">
                                      <p:cBhvr>
                                        <p:cTn id="1423" dur="300"/>
                                        <p:tgtEl>
                                          <p:spTgt spid="224"/>
                                        </p:tgtEl>
                                      </p:cBhvr>
                                    </p:animEffect>
                                    <p:set>
                                      <p:cBhvr>
                                        <p:cTn id="1424" dur="1" fill="hold">
                                          <p:stCondLst>
                                            <p:cond delay="299"/>
                                          </p:stCondLst>
                                        </p:cTn>
                                        <p:tgtEl>
                                          <p:spTgt spid="224"/>
                                        </p:tgtEl>
                                        <p:attrNameLst>
                                          <p:attrName>style.visibility</p:attrName>
                                        </p:attrNameLst>
                                      </p:cBhvr>
                                      <p:to>
                                        <p:strVal val="hidden"/>
                                      </p:to>
                                    </p:set>
                                  </p:childTnLst>
                                </p:cTn>
                              </p:par>
                              <p:par>
                                <p:cTn id="1425" presetID="10" presetClass="exit" presetSubtype="0" fill="hold" grpId="1" nodeType="withEffect">
                                  <p:stCondLst>
                                    <p:cond delay="0"/>
                                  </p:stCondLst>
                                  <p:childTnLst>
                                    <p:animEffect transition="out" filter="fade">
                                      <p:cBhvr>
                                        <p:cTn id="1426" dur="300"/>
                                        <p:tgtEl>
                                          <p:spTgt spid="120"/>
                                        </p:tgtEl>
                                      </p:cBhvr>
                                    </p:animEffect>
                                    <p:set>
                                      <p:cBhvr>
                                        <p:cTn id="1427" dur="1" fill="hold">
                                          <p:stCondLst>
                                            <p:cond delay="299"/>
                                          </p:stCondLst>
                                        </p:cTn>
                                        <p:tgtEl>
                                          <p:spTgt spid="120"/>
                                        </p:tgtEl>
                                        <p:attrNameLst>
                                          <p:attrName>style.visibility</p:attrName>
                                        </p:attrNameLst>
                                      </p:cBhvr>
                                      <p:to>
                                        <p:strVal val="hidden"/>
                                      </p:to>
                                    </p:set>
                                  </p:childTnLst>
                                </p:cTn>
                              </p:par>
                              <p:par>
                                <p:cTn id="1428" presetID="10" presetClass="exit" presetSubtype="0" fill="hold" nodeType="withEffect">
                                  <p:stCondLst>
                                    <p:cond delay="0"/>
                                  </p:stCondLst>
                                  <p:childTnLst>
                                    <p:animEffect transition="out" filter="fade">
                                      <p:cBhvr>
                                        <p:cTn id="1429" dur="300"/>
                                        <p:tgtEl>
                                          <p:spTgt spid="244"/>
                                        </p:tgtEl>
                                      </p:cBhvr>
                                    </p:animEffect>
                                    <p:set>
                                      <p:cBhvr>
                                        <p:cTn id="1430" dur="1" fill="hold">
                                          <p:stCondLst>
                                            <p:cond delay="299"/>
                                          </p:stCondLst>
                                        </p:cTn>
                                        <p:tgtEl>
                                          <p:spTgt spid="244"/>
                                        </p:tgtEl>
                                        <p:attrNameLst>
                                          <p:attrName>style.visibility</p:attrName>
                                        </p:attrNameLst>
                                      </p:cBhvr>
                                      <p:to>
                                        <p:strVal val="hidden"/>
                                      </p:to>
                                    </p:set>
                                  </p:childTnLst>
                                </p:cTn>
                              </p:par>
                              <p:par>
                                <p:cTn id="1431" presetID="10" presetClass="exit" presetSubtype="0" fill="hold" grpId="1" nodeType="withEffect">
                                  <p:stCondLst>
                                    <p:cond delay="0"/>
                                  </p:stCondLst>
                                  <p:childTnLst>
                                    <p:animEffect transition="out" filter="fade">
                                      <p:cBhvr>
                                        <p:cTn id="1432" dur="300"/>
                                        <p:tgtEl>
                                          <p:spTgt spid="229"/>
                                        </p:tgtEl>
                                      </p:cBhvr>
                                    </p:animEffect>
                                    <p:set>
                                      <p:cBhvr>
                                        <p:cTn id="1433" dur="1" fill="hold">
                                          <p:stCondLst>
                                            <p:cond delay="299"/>
                                          </p:stCondLst>
                                        </p:cTn>
                                        <p:tgtEl>
                                          <p:spTgt spid="229"/>
                                        </p:tgtEl>
                                        <p:attrNameLst>
                                          <p:attrName>style.visibility</p:attrName>
                                        </p:attrNameLst>
                                      </p:cBhvr>
                                      <p:to>
                                        <p:strVal val="hidden"/>
                                      </p:to>
                                    </p:set>
                                  </p:childTnLst>
                                </p:cTn>
                              </p:par>
                              <p:par>
                                <p:cTn id="1434" presetID="10" presetClass="exit" presetSubtype="0" fill="hold" nodeType="withEffect">
                                  <p:stCondLst>
                                    <p:cond delay="0"/>
                                  </p:stCondLst>
                                  <p:childTnLst>
                                    <p:animEffect transition="out" filter="fade">
                                      <p:cBhvr>
                                        <p:cTn id="1435" dur="300"/>
                                        <p:tgtEl>
                                          <p:spTgt spid="232"/>
                                        </p:tgtEl>
                                      </p:cBhvr>
                                    </p:animEffect>
                                    <p:set>
                                      <p:cBhvr>
                                        <p:cTn id="1436" dur="1" fill="hold">
                                          <p:stCondLst>
                                            <p:cond delay="299"/>
                                          </p:stCondLst>
                                        </p:cTn>
                                        <p:tgtEl>
                                          <p:spTgt spid="232"/>
                                        </p:tgtEl>
                                        <p:attrNameLst>
                                          <p:attrName>style.visibility</p:attrName>
                                        </p:attrNameLst>
                                      </p:cBhvr>
                                      <p:to>
                                        <p:strVal val="hidden"/>
                                      </p:to>
                                    </p:set>
                                  </p:childTnLst>
                                </p:cTn>
                              </p:par>
                              <p:par>
                                <p:cTn id="1437" presetID="10" presetClass="exit" presetSubtype="0" fill="hold" grpId="1" nodeType="withEffect">
                                  <p:stCondLst>
                                    <p:cond delay="0"/>
                                  </p:stCondLst>
                                  <p:childTnLst>
                                    <p:animEffect transition="out" filter="fade">
                                      <p:cBhvr>
                                        <p:cTn id="1438" dur="300"/>
                                        <p:tgtEl>
                                          <p:spTgt spid="233"/>
                                        </p:tgtEl>
                                      </p:cBhvr>
                                    </p:animEffect>
                                    <p:set>
                                      <p:cBhvr>
                                        <p:cTn id="1439" dur="1" fill="hold">
                                          <p:stCondLst>
                                            <p:cond delay="299"/>
                                          </p:stCondLst>
                                        </p:cTn>
                                        <p:tgtEl>
                                          <p:spTgt spid="233"/>
                                        </p:tgtEl>
                                        <p:attrNameLst>
                                          <p:attrName>style.visibility</p:attrName>
                                        </p:attrNameLst>
                                      </p:cBhvr>
                                      <p:to>
                                        <p:strVal val="hidden"/>
                                      </p:to>
                                    </p:set>
                                  </p:childTnLst>
                                </p:cTn>
                              </p:par>
                              <p:par>
                                <p:cTn id="1440" presetID="35" presetClass="path" presetSubtype="0" decel="100000" fill="hold" grpId="6" nodeType="withEffect">
                                  <p:stCondLst>
                                    <p:cond delay="0"/>
                                  </p:stCondLst>
                                  <p:childTnLst>
                                    <p:animMotion origin="layout" path="M 2.00191E-6 1.23457E-7 L -0.34569 1.23457E-7 " pathEditMode="relative" rAng="0" ptsTypes="AA">
                                      <p:cBhvr>
                                        <p:cTn id="1441" dur="500" spd="-100000" fill="hold"/>
                                        <p:tgtEl>
                                          <p:spTgt spid="30"/>
                                        </p:tgtEl>
                                        <p:attrNameLst>
                                          <p:attrName>ppt_x</p:attrName>
                                          <p:attrName>ppt_y</p:attrName>
                                        </p:attrNameLst>
                                      </p:cBhvr>
                                      <p:rCtr x="-17284" y="0"/>
                                    </p:animMotion>
                                  </p:childTnLst>
                                </p:cTn>
                              </p:par>
                              <p:par>
                                <p:cTn id="1442" presetID="64" presetClass="path" presetSubtype="0" decel="100000" fill="hold" grpId="6" nodeType="withEffect">
                                  <p:stCondLst>
                                    <p:cond delay="0"/>
                                  </p:stCondLst>
                                  <p:childTnLst>
                                    <p:animMotion origin="layout" path="M 1.73192E-6 -4.5679E-6 L 1.73192E-6 -0.52175 " pathEditMode="relative" rAng="0" ptsTypes="AA">
                                      <p:cBhvr>
                                        <p:cTn id="1443" dur="500" spd="-100000" fill="hold"/>
                                        <p:tgtEl>
                                          <p:spTgt spid="16"/>
                                        </p:tgtEl>
                                        <p:attrNameLst>
                                          <p:attrName>ppt_x</p:attrName>
                                          <p:attrName>ppt_y</p:attrName>
                                        </p:attrNameLst>
                                      </p:cBhvr>
                                      <p:rCtr x="0" y="-26096"/>
                                    </p:animMotion>
                                  </p:childTnLst>
                                </p:cTn>
                              </p:par>
                            </p:childTnLst>
                          </p:cTn>
                        </p:par>
                        <p:par>
                          <p:cTn id="1444" fill="hold">
                            <p:stCondLst>
                              <p:cond delay="500"/>
                            </p:stCondLst>
                            <p:childTnLst>
                              <p:par>
                                <p:cTn id="1445" presetID="10" presetClass="entr" presetSubtype="0" fill="hold" grpId="4" nodeType="afterEffect">
                                  <p:stCondLst>
                                    <p:cond delay="0"/>
                                  </p:stCondLst>
                                  <p:childTnLst>
                                    <p:set>
                                      <p:cBhvr>
                                        <p:cTn id="1446" dur="1" fill="hold">
                                          <p:stCondLst>
                                            <p:cond delay="0"/>
                                          </p:stCondLst>
                                        </p:cTn>
                                        <p:tgtEl>
                                          <p:spTgt spid="4"/>
                                        </p:tgtEl>
                                        <p:attrNameLst>
                                          <p:attrName>style.visibility</p:attrName>
                                        </p:attrNameLst>
                                      </p:cBhvr>
                                      <p:to>
                                        <p:strVal val="visible"/>
                                      </p:to>
                                    </p:set>
                                    <p:animEffect transition="in" filter="fade">
                                      <p:cBhvr>
                                        <p:cTn id="1447" dur="300"/>
                                        <p:tgtEl>
                                          <p:spTgt spid="4"/>
                                        </p:tgtEl>
                                      </p:cBhvr>
                                    </p:animEffect>
                                  </p:childTnLst>
                                </p:cTn>
                              </p:par>
                              <p:par>
                                <p:cTn id="1448" presetID="10" presetClass="entr" presetSubtype="0" fill="hold" nodeType="withEffect">
                                  <p:stCondLst>
                                    <p:cond delay="0"/>
                                  </p:stCondLst>
                                  <p:childTnLst>
                                    <p:set>
                                      <p:cBhvr>
                                        <p:cTn id="1449" dur="1" fill="hold">
                                          <p:stCondLst>
                                            <p:cond delay="0"/>
                                          </p:stCondLst>
                                        </p:cTn>
                                        <p:tgtEl>
                                          <p:spTgt spid="5"/>
                                        </p:tgtEl>
                                        <p:attrNameLst>
                                          <p:attrName>style.visibility</p:attrName>
                                        </p:attrNameLst>
                                      </p:cBhvr>
                                      <p:to>
                                        <p:strVal val="visible"/>
                                      </p:to>
                                    </p:set>
                                    <p:animEffect transition="in" filter="fade">
                                      <p:cBhvr>
                                        <p:cTn id="1450" dur="300"/>
                                        <p:tgtEl>
                                          <p:spTgt spid="5"/>
                                        </p:tgtEl>
                                      </p:cBhvr>
                                    </p:animEffect>
                                  </p:childTnLst>
                                </p:cTn>
                              </p:par>
                              <p:par>
                                <p:cTn id="1451" presetID="10" presetClass="entr" presetSubtype="0" fill="hold" grpId="6" nodeType="withEffect">
                                  <p:stCondLst>
                                    <p:cond delay="0"/>
                                  </p:stCondLst>
                                  <p:childTnLst>
                                    <p:set>
                                      <p:cBhvr>
                                        <p:cTn id="1452" dur="1" fill="hold">
                                          <p:stCondLst>
                                            <p:cond delay="0"/>
                                          </p:stCondLst>
                                        </p:cTn>
                                        <p:tgtEl>
                                          <p:spTgt spid="6"/>
                                        </p:tgtEl>
                                        <p:attrNameLst>
                                          <p:attrName>style.visibility</p:attrName>
                                        </p:attrNameLst>
                                      </p:cBhvr>
                                      <p:to>
                                        <p:strVal val="visible"/>
                                      </p:to>
                                    </p:set>
                                    <p:animEffect transition="in" filter="fade">
                                      <p:cBhvr>
                                        <p:cTn id="1453" dur="300"/>
                                        <p:tgtEl>
                                          <p:spTgt spid="6"/>
                                        </p:tgtEl>
                                      </p:cBhvr>
                                    </p:animEffect>
                                  </p:childTnLst>
                                </p:cTn>
                              </p:par>
                              <p:par>
                                <p:cTn id="1454" presetID="10" presetClass="entr" presetSubtype="0" fill="hold" nodeType="withEffect">
                                  <p:stCondLst>
                                    <p:cond delay="0"/>
                                  </p:stCondLst>
                                  <p:childTnLst>
                                    <p:set>
                                      <p:cBhvr>
                                        <p:cTn id="1455" dur="1" fill="hold">
                                          <p:stCondLst>
                                            <p:cond delay="0"/>
                                          </p:stCondLst>
                                        </p:cTn>
                                        <p:tgtEl>
                                          <p:spTgt spid="7"/>
                                        </p:tgtEl>
                                        <p:attrNameLst>
                                          <p:attrName>style.visibility</p:attrName>
                                        </p:attrNameLst>
                                      </p:cBhvr>
                                      <p:to>
                                        <p:strVal val="visible"/>
                                      </p:to>
                                    </p:set>
                                    <p:animEffect transition="in" filter="fade">
                                      <p:cBhvr>
                                        <p:cTn id="1456" dur="300"/>
                                        <p:tgtEl>
                                          <p:spTgt spid="7"/>
                                        </p:tgtEl>
                                      </p:cBhvr>
                                    </p:animEffect>
                                  </p:childTnLst>
                                </p:cTn>
                              </p:par>
                              <p:par>
                                <p:cTn id="1457" presetID="10" presetClass="entr" presetSubtype="0" fill="hold" grpId="6" nodeType="withEffect">
                                  <p:stCondLst>
                                    <p:cond delay="0"/>
                                  </p:stCondLst>
                                  <p:childTnLst>
                                    <p:set>
                                      <p:cBhvr>
                                        <p:cTn id="1458" dur="1" fill="hold">
                                          <p:stCondLst>
                                            <p:cond delay="0"/>
                                          </p:stCondLst>
                                        </p:cTn>
                                        <p:tgtEl>
                                          <p:spTgt spid="8"/>
                                        </p:tgtEl>
                                        <p:attrNameLst>
                                          <p:attrName>style.visibility</p:attrName>
                                        </p:attrNameLst>
                                      </p:cBhvr>
                                      <p:to>
                                        <p:strVal val="visible"/>
                                      </p:to>
                                    </p:set>
                                    <p:animEffect transition="in" filter="fade">
                                      <p:cBhvr>
                                        <p:cTn id="1459" dur="300"/>
                                        <p:tgtEl>
                                          <p:spTgt spid="8"/>
                                        </p:tgtEl>
                                      </p:cBhvr>
                                    </p:animEffect>
                                  </p:childTnLst>
                                </p:cTn>
                              </p:par>
                              <p:par>
                                <p:cTn id="1460" presetID="10" presetClass="entr" presetSubtype="0" fill="hold" nodeType="withEffect">
                                  <p:stCondLst>
                                    <p:cond delay="0"/>
                                  </p:stCondLst>
                                  <p:childTnLst>
                                    <p:set>
                                      <p:cBhvr>
                                        <p:cTn id="1461" dur="1" fill="hold">
                                          <p:stCondLst>
                                            <p:cond delay="0"/>
                                          </p:stCondLst>
                                        </p:cTn>
                                        <p:tgtEl>
                                          <p:spTgt spid="9"/>
                                        </p:tgtEl>
                                        <p:attrNameLst>
                                          <p:attrName>style.visibility</p:attrName>
                                        </p:attrNameLst>
                                      </p:cBhvr>
                                      <p:to>
                                        <p:strVal val="visible"/>
                                      </p:to>
                                    </p:set>
                                    <p:animEffect transition="in" filter="fade">
                                      <p:cBhvr>
                                        <p:cTn id="1462" dur="300"/>
                                        <p:tgtEl>
                                          <p:spTgt spid="9"/>
                                        </p:tgtEl>
                                      </p:cBhvr>
                                    </p:animEffect>
                                  </p:childTnLst>
                                </p:cTn>
                              </p:par>
                              <p:par>
                                <p:cTn id="1463" presetID="10" presetClass="entr" presetSubtype="0" fill="hold" grpId="6" nodeType="withEffect">
                                  <p:stCondLst>
                                    <p:cond delay="0"/>
                                  </p:stCondLst>
                                  <p:childTnLst>
                                    <p:set>
                                      <p:cBhvr>
                                        <p:cTn id="1464" dur="1" fill="hold">
                                          <p:stCondLst>
                                            <p:cond delay="0"/>
                                          </p:stCondLst>
                                        </p:cTn>
                                        <p:tgtEl>
                                          <p:spTgt spid="10"/>
                                        </p:tgtEl>
                                        <p:attrNameLst>
                                          <p:attrName>style.visibility</p:attrName>
                                        </p:attrNameLst>
                                      </p:cBhvr>
                                      <p:to>
                                        <p:strVal val="visible"/>
                                      </p:to>
                                    </p:set>
                                    <p:animEffect transition="in" filter="fade">
                                      <p:cBhvr>
                                        <p:cTn id="1465" dur="300"/>
                                        <p:tgtEl>
                                          <p:spTgt spid="10"/>
                                        </p:tgtEl>
                                      </p:cBhvr>
                                    </p:animEffect>
                                  </p:childTnLst>
                                </p:cTn>
                              </p:par>
                              <p:par>
                                <p:cTn id="1466" presetID="10" presetClass="entr" presetSubtype="0" fill="hold" nodeType="withEffect">
                                  <p:stCondLst>
                                    <p:cond delay="0"/>
                                  </p:stCondLst>
                                  <p:childTnLst>
                                    <p:set>
                                      <p:cBhvr>
                                        <p:cTn id="1467" dur="1" fill="hold">
                                          <p:stCondLst>
                                            <p:cond delay="0"/>
                                          </p:stCondLst>
                                        </p:cTn>
                                        <p:tgtEl>
                                          <p:spTgt spid="11"/>
                                        </p:tgtEl>
                                        <p:attrNameLst>
                                          <p:attrName>style.visibility</p:attrName>
                                        </p:attrNameLst>
                                      </p:cBhvr>
                                      <p:to>
                                        <p:strVal val="visible"/>
                                      </p:to>
                                    </p:set>
                                    <p:animEffect transition="in" filter="fade">
                                      <p:cBhvr>
                                        <p:cTn id="1468" dur="300"/>
                                        <p:tgtEl>
                                          <p:spTgt spid="11"/>
                                        </p:tgtEl>
                                      </p:cBhvr>
                                    </p:animEffect>
                                  </p:childTnLst>
                                </p:cTn>
                              </p:par>
                              <p:par>
                                <p:cTn id="1469" presetID="10" presetClass="entr" presetSubtype="0" fill="hold" grpId="6" nodeType="withEffect">
                                  <p:stCondLst>
                                    <p:cond delay="0"/>
                                  </p:stCondLst>
                                  <p:childTnLst>
                                    <p:set>
                                      <p:cBhvr>
                                        <p:cTn id="1470" dur="1" fill="hold">
                                          <p:stCondLst>
                                            <p:cond delay="0"/>
                                          </p:stCondLst>
                                        </p:cTn>
                                        <p:tgtEl>
                                          <p:spTgt spid="12"/>
                                        </p:tgtEl>
                                        <p:attrNameLst>
                                          <p:attrName>style.visibility</p:attrName>
                                        </p:attrNameLst>
                                      </p:cBhvr>
                                      <p:to>
                                        <p:strVal val="visible"/>
                                      </p:to>
                                    </p:set>
                                    <p:animEffect transition="in" filter="fade">
                                      <p:cBhvr>
                                        <p:cTn id="1471" dur="300"/>
                                        <p:tgtEl>
                                          <p:spTgt spid="12"/>
                                        </p:tgtEl>
                                      </p:cBhvr>
                                    </p:animEffect>
                                  </p:childTnLst>
                                </p:cTn>
                              </p:par>
                              <p:par>
                                <p:cTn id="1472" presetID="10" presetClass="entr" presetSubtype="0" fill="hold" nodeType="withEffect">
                                  <p:stCondLst>
                                    <p:cond delay="0"/>
                                  </p:stCondLst>
                                  <p:childTnLst>
                                    <p:set>
                                      <p:cBhvr>
                                        <p:cTn id="1473" dur="1" fill="hold">
                                          <p:stCondLst>
                                            <p:cond delay="0"/>
                                          </p:stCondLst>
                                        </p:cTn>
                                        <p:tgtEl>
                                          <p:spTgt spid="13"/>
                                        </p:tgtEl>
                                        <p:attrNameLst>
                                          <p:attrName>style.visibility</p:attrName>
                                        </p:attrNameLst>
                                      </p:cBhvr>
                                      <p:to>
                                        <p:strVal val="visible"/>
                                      </p:to>
                                    </p:set>
                                    <p:animEffect transition="in" filter="fade">
                                      <p:cBhvr>
                                        <p:cTn id="1474" dur="300"/>
                                        <p:tgtEl>
                                          <p:spTgt spid="13"/>
                                        </p:tgtEl>
                                      </p:cBhvr>
                                    </p:animEffect>
                                  </p:childTnLst>
                                </p:cTn>
                              </p:par>
                              <p:par>
                                <p:cTn id="1475" presetID="10" presetClass="entr" presetSubtype="0" fill="hold" grpId="6" nodeType="withEffect">
                                  <p:stCondLst>
                                    <p:cond delay="0"/>
                                  </p:stCondLst>
                                  <p:childTnLst>
                                    <p:set>
                                      <p:cBhvr>
                                        <p:cTn id="1476" dur="1" fill="hold">
                                          <p:stCondLst>
                                            <p:cond delay="0"/>
                                          </p:stCondLst>
                                        </p:cTn>
                                        <p:tgtEl>
                                          <p:spTgt spid="14"/>
                                        </p:tgtEl>
                                        <p:attrNameLst>
                                          <p:attrName>style.visibility</p:attrName>
                                        </p:attrNameLst>
                                      </p:cBhvr>
                                      <p:to>
                                        <p:strVal val="visible"/>
                                      </p:to>
                                    </p:set>
                                    <p:animEffect transition="in" filter="fade">
                                      <p:cBhvr>
                                        <p:cTn id="1477" dur="300"/>
                                        <p:tgtEl>
                                          <p:spTgt spid="14"/>
                                        </p:tgtEl>
                                      </p:cBhvr>
                                    </p:animEffect>
                                  </p:childTnLst>
                                </p:cTn>
                              </p:par>
                              <p:par>
                                <p:cTn id="1478" presetID="10" presetClass="entr" presetSubtype="0" fill="hold" nodeType="withEffect">
                                  <p:stCondLst>
                                    <p:cond delay="0"/>
                                  </p:stCondLst>
                                  <p:childTnLst>
                                    <p:set>
                                      <p:cBhvr>
                                        <p:cTn id="1479" dur="1" fill="hold">
                                          <p:stCondLst>
                                            <p:cond delay="0"/>
                                          </p:stCondLst>
                                        </p:cTn>
                                        <p:tgtEl>
                                          <p:spTgt spid="15"/>
                                        </p:tgtEl>
                                        <p:attrNameLst>
                                          <p:attrName>style.visibility</p:attrName>
                                        </p:attrNameLst>
                                      </p:cBhvr>
                                      <p:to>
                                        <p:strVal val="visible"/>
                                      </p:to>
                                    </p:set>
                                    <p:animEffect transition="in" filter="fade">
                                      <p:cBhvr>
                                        <p:cTn id="1480" dur="300"/>
                                        <p:tgtEl>
                                          <p:spTgt spid="15"/>
                                        </p:tgtEl>
                                      </p:cBhvr>
                                    </p:animEffect>
                                  </p:childTnLst>
                                </p:cTn>
                              </p:par>
                              <p:par>
                                <p:cTn id="1481" presetID="10" presetClass="entr" presetSubtype="0" fill="hold" nodeType="withEffect">
                                  <p:stCondLst>
                                    <p:cond delay="0"/>
                                  </p:stCondLst>
                                  <p:childTnLst>
                                    <p:set>
                                      <p:cBhvr>
                                        <p:cTn id="1482" dur="1" fill="hold">
                                          <p:stCondLst>
                                            <p:cond delay="0"/>
                                          </p:stCondLst>
                                        </p:cTn>
                                        <p:tgtEl>
                                          <p:spTgt spid="17"/>
                                        </p:tgtEl>
                                        <p:attrNameLst>
                                          <p:attrName>style.visibility</p:attrName>
                                        </p:attrNameLst>
                                      </p:cBhvr>
                                      <p:to>
                                        <p:strVal val="visible"/>
                                      </p:to>
                                    </p:set>
                                    <p:animEffect transition="in" filter="fade">
                                      <p:cBhvr>
                                        <p:cTn id="1483" dur="300"/>
                                        <p:tgtEl>
                                          <p:spTgt spid="17"/>
                                        </p:tgtEl>
                                      </p:cBhvr>
                                    </p:animEffect>
                                  </p:childTnLst>
                                </p:cTn>
                              </p:par>
                              <p:par>
                                <p:cTn id="1484" presetID="10" presetClass="entr" presetSubtype="0" fill="hold" grpId="6" nodeType="withEffect">
                                  <p:stCondLst>
                                    <p:cond delay="0"/>
                                  </p:stCondLst>
                                  <p:childTnLst>
                                    <p:set>
                                      <p:cBhvr>
                                        <p:cTn id="1485" dur="1" fill="hold">
                                          <p:stCondLst>
                                            <p:cond delay="0"/>
                                          </p:stCondLst>
                                        </p:cTn>
                                        <p:tgtEl>
                                          <p:spTgt spid="18"/>
                                        </p:tgtEl>
                                        <p:attrNameLst>
                                          <p:attrName>style.visibility</p:attrName>
                                        </p:attrNameLst>
                                      </p:cBhvr>
                                      <p:to>
                                        <p:strVal val="visible"/>
                                      </p:to>
                                    </p:set>
                                    <p:animEffect transition="in" filter="fade">
                                      <p:cBhvr>
                                        <p:cTn id="1486" dur="300"/>
                                        <p:tgtEl>
                                          <p:spTgt spid="18"/>
                                        </p:tgtEl>
                                      </p:cBhvr>
                                    </p:animEffect>
                                  </p:childTnLst>
                                </p:cTn>
                              </p:par>
                              <p:par>
                                <p:cTn id="1487" presetID="10" presetClass="entr" presetSubtype="0" fill="hold" nodeType="withEffect">
                                  <p:stCondLst>
                                    <p:cond delay="0"/>
                                  </p:stCondLst>
                                  <p:childTnLst>
                                    <p:set>
                                      <p:cBhvr>
                                        <p:cTn id="1488" dur="1" fill="hold">
                                          <p:stCondLst>
                                            <p:cond delay="0"/>
                                          </p:stCondLst>
                                        </p:cTn>
                                        <p:tgtEl>
                                          <p:spTgt spid="19"/>
                                        </p:tgtEl>
                                        <p:attrNameLst>
                                          <p:attrName>style.visibility</p:attrName>
                                        </p:attrNameLst>
                                      </p:cBhvr>
                                      <p:to>
                                        <p:strVal val="visible"/>
                                      </p:to>
                                    </p:set>
                                    <p:animEffect transition="in" filter="fade">
                                      <p:cBhvr>
                                        <p:cTn id="1489" dur="300"/>
                                        <p:tgtEl>
                                          <p:spTgt spid="19"/>
                                        </p:tgtEl>
                                      </p:cBhvr>
                                    </p:animEffect>
                                  </p:childTnLst>
                                </p:cTn>
                              </p:par>
                              <p:par>
                                <p:cTn id="1490" presetID="10" presetClass="entr" presetSubtype="0" fill="hold" grpId="6" nodeType="withEffect">
                                  <p:stCondLst>
                                    <p:cond delay="0"/>
                                  </p:stCondLst>
                                  <p:childTnLst>
                                    <p:set>
                                      <p:cBhvr>
                                        <p:cTn id="1491" dur="1" fill="hold">
                                          <p:stCondLst>
                                            <p:cond delay="0"/>
                                          </p:stCondLst>
                                        </p:cTn>
                                        <p:tgtEl>
                                          <p:spTgt spid="20"/>
                                        </p:tgtEl>
                                        <p:attrNameLst>
                                          <p:attrName>style.visibility</p:attrName>
                                        </p:attrNameLst>
                                      </p:cBhvr>
                                      <p:to>
                                        <p:strVal val="visible"/>
                                      </p:to>
                                    </p:set>
                                    <p:animEffect transition="in" filter="fade">
                                      <p:cBhvr>
                                        <p:cTn id="1492" dur="300"/>
                                        <p:tgtEl>
                                          <p:spTgt spid="20"/>
                                        </p:tgtEl>
                                      </p:cBhvr>
                                    </p:animEffect>
                                  </p:childTnLst>
                                </p:cTn>
                              </p:par>
                              <p:par>
                                <p:cTn id="1493" presetID="10" presetClass="entr" presetSubtype="0" fill="hold" nodeType="withEffect">
                                  <p:stCondLst>
                                    <p:cond delay="0"/>
                                  </p:stCondLst>
                                  <p:childTnLst>
                                    <p:set>
                                      <p:cBhvr>
                                        <p:cTn id="1494" dur="1" fill="hold">
                                          <p:stCondLst>
                                            <p:cond delay="0"/>
                                          </p:stCondLst>
                                        </p:cTn>
                                        <p:tgtEl>
                                          <p:spTgt spid="21"/>
                                        </p:tgtEl>
                                        <p:attrNameLst>
                                          <p:attrName>style.visibility</p:attrName>
                                        </p:attrNameLst>
                                      </p:cBhvr>
                                      <p:to>
                                        <p:strVal val="visible"/>
                                      </p:to>
                                    </p:set>
                                    <p:animEffect transition="in" filter="fade">
                                      <p:cBhvr>
                                        <p:cTn id="1495" dur="300"/>
                                        <p:tgtEl>
                                          <p:spTgt spid="21"/>
                                        </p:tgtEl>
                                      </p:cBhvr>
                                    </p:animEffect>
                                  </p:childTnLst>
                                </p:cTn>
                              </p:par>
                              <p:par>
                                <p:cTn id="1496" presetID="10" presetClass="entr" presetSubtype="0" fill="hold" grpId="6" nodeType="withEffect">
                                  <p:stCondLst>
                                    <p:cond delay="0"/>
                                  </p:stCondLst>
                                  <p:childTnLst>
                                    <p:set>
                                      <p:cBhvr>
                                        <p:cTn id="1497" dur="1" fill="hold">
                                          <p:stCondLst>
                                            <p:cond delay="0"/>
                                          </p:stCondLst>
                                        </p:cTn>
                                        <p:tgtEl>
                                          <p:spTgt spid="22"/>
                                        </p:tgtEl>
                                        <p:attrNameLst>
                                          <p:attrName>style.visibility</p:attrName>
                                        </p:attrNameLst>
                                      </p:cBhvr>
                                      <p:to>
                                        <p:strVal val="visible"/>
                                      </p:to>
                                    </p:set>
                                    <p:animEffect transition="in" filter="fade">
                                      <p:cBhvr>
                                        <p:cTn id="1498" dur="300"/>
                                        <p:tgtEl>
                                          <p:spTgt spid="22"/>
                                        </p:tgtEl>
                                      </p:cBhvr>
                                    </p:animEffect>
                                  </p:childTnLst>
                                </p:cTn>
                              </p:par>
                              <p:par>
                                <p:cTn id="1499" presetID="10" presetClass="entr" presetSubtype="0" fill="hold" nodeType="withEffect">
                                  <p:stCondLst>
                                    <p:cond delay="0"/>
                                  </p:stCondLst>
                                  <p:childTnLst>
                                    <p:set>
                                      <p:cBhvr>
                                        <p:cTn id="1500" dur="1" fill="hold">
                                          <p:stCondLst>
                                            <p:cond delay="0"/>
                                          </p:stCondLst>
                                        </p:cTn>
                                        <p:tgtEl>
                                          <p:spTgt spid="23"/>
                                        </p:tgtEl>
                                        <p:attrNameLst>
                                          <p:attrName>style.visibility</p:attrName>
                                        </p:attrNameLst>
                                      </p:cBhvr>
                                      <p:to>
                                        <p:strVal val="visible"/>
                                      </p:to>
                                    </p:set>
                                    <p:animEffect transition="in" filter="fade">
                                      <p:cBhvr>
                                        <p:cTn id="1501" dur="300"/>
                                        <p:tgtEl>
                                          <p:spTgt spid="23"/>
                                        </p:tgtEl>
                                      </p:cBhvr>
                                    </p:animEffect>
                                  </p:childTnLst>
                                </p:cTn>
                              </p:par>
                              <p:par>
                                <p:cTn id="1502" presetID="10" presetClass="entr" presetSubtype="0" fill="hold" grpId="6" nodeType="withEffect">
                                  <p:stCondLst>
                                    <p:cond delay="0"/>
                                  </p:stCondLst>
                                  <p:childTnLst>
                                    <p:set>
                                      <p:cBhvr>
                                        <p:cTn id="1503" dur="1" fill="hold">
                                          <p:stCondLst>
                                            <p:cond delay="0"/>
                                          </p:stCondLst>
                                        </p:cTn>
                                        <p:tgtEl>
                                          <p:spTgt spid="24"/>
                                        </p:tgtEl>
                                        <p:attrNameLst>
                                          <p:attrName>style.visibility</p:attrName>
                                        </p:attrNameLst>
                                      </p:cBhvr>
                                      <p:to>
                                        <p:strVal val="visible"/>
                                      </p:to>
                                    </p:set>
                                    <p:animEffect transition="in" filter="fade">
                                      <p:cBhvr>
                                        <p:cTn id="1504" dur="300"/>
                                        <p:tgtEl>
                                          <p:spTgt spid="24"/>
                                        </p:tgtEl>
                                      </p:cBhvr>
                                    </p:animEffect>
                                  </p:childTnLst>
                                </p:cTn>
                              </p:par>
                              <p:par>
                                <p:cTn id="1505" presetID="10" presetClass="entr" presetSubtype="0" fill="hold" nodeType="withEffect">
                                  <p:stCondLst>
                                    <p:cond delay="0"/>
                                  </p:stCondLst>
                                  <p:childTnLst>
                                    <p:set>
                                      <p:cBhvr>
                                        <p:cTn id="1506" dur="1" fill="hold">
                                          <p:stCondLst>
                                            <p:cond delay="0"/>
                                          </p:stCondLst>
                                        </p:cTn>
                                        <p:tgtEl>
                                          <p:spTgt spid="25"/>
                                        </p:tgtEl>
                                        <p:attrNameLst>
                                          <p:attrName>style.visibility</p:attrName>
                                        </p:attrNameLst>
                                      </p:cBhvr>
                                      <p:to>
                                        <p:strVal val="visible"/>
                                      </p:to>
                                    </p:set>
                                    <p:animEffect transition="in" filter="fade">
                                      <p:cBhvr>
                                        <p:cTn id="1507" dur="300"/>
                                        <p:tgtEl>
                                          <p:spTgt spid="25"/>
                                        </p:tgtEl>
                                      </p:cBhvr>
                                    </p:animEffect>
                                  </p:childTnLst>
                                </p:cTn>
                              </p:par>
                              <p:par>
                                <p:cTn id="1508" presetID="10" presetClass="entr" presetSubtype="0" fill="hold" grpId="6" nodeType="withEffect">
                                  <p:stCondLst>
                                    <p:cond delay="0"/>
                                  </p:stCondLst>
                                  <p:childTnLst>
                                    <p:set>
                                      <p:cBhvr>
                                        <p:cTn id="1509" dur="1" fill="hold">
                                          <p:stCondLst>
                                            <p:cond delay="0"/>
                                          </p:stCondLst>
                                        </p:cTn>
                                        <p:tgtEl>
                                          <p:spTgt spid="26"/>
                                        </p:tgtEl>
                                        <p:attrNameLst>
                                          <p:attrName>style.visibility</p:attrName>
                                        </p:attrNameLst>
                                      </p:cBhvr>
                                      <p:to>
                                        <p:strVal val="visible"/>
                                      </p:to>
                                    </p:set>
                                    <p:animEffect transition="in" filter="fade">
                                      <p:cBhvr>
                                        <p:cTn id="1510" dur="300"/>
                                        <p:tgtEl>
                                          <p:spTgt spid="26"/>
                                        </p:tgtEl>
                                      </p:cBhvr>
                                    </p:animEffect>
                                  </p:childTnLst>
                                </p:cTn>
                              </p:par>
                              <p:par>
                                <p:cTn id="1511" presetID="10" presetClass="entr" presetSubtype="0" fill="hold" nodeType="withEffect">
                                  <p:stCondLst>
                                    <p:cond delay="0"/>
                                  </p:stCondLst>
                                  <p:childTnLst>
                                    <p:set>
                                      <p:cBhvr>
                                        <p:cTn id="1512" dur="1" fill="hold">
                                          <p:stCondLst>
                                            <p:cond delay="0"/>
                                          </p:stCondLst>
                                        </p:cTn>
                                        <p:tgtEl>
                                          <p:spTgt spid="27"/>
                                        </p:tgtEl>
                                        <p:attrNameLst>
                                          <p:attrName>style.visibility</p:attrName>
                                        </p:attrNameLst>
                                      </p:cBhvr>
                                      <p:to>
                                        <p:strVal val="visible"/>
                                      </p:to>
                                    </p:set>
                                    <p:animEffect transition="in" filter="fade">
                                      <p:cBhvr>
                                        <p:cTn id="1513" dur="300"/>
                                        <p:tgtEl>
                                          <p:spTgt spid="27"/>
                                        </p:tgtEl>
                                      </p:cBhvr>
                                    </p:animEffect>
                                  </p:childTnLst>
                                </p:cTn>
                              </p:par>
                              <p:par>
                                <p:cTn id="1514" presetID="10" presetClass="entr" presetSubtype="0" fill="hold" grpId="6" nodeType="withEffect">
                                  <p:stCondLst>
                                    <p:cond delay="0"/>
                                  </p:stCondLst>
                                  <p:childTnLst>
                                    <p:set>
                                      <p:cBhvr>
                                        <p:cTn id="1515" dur="1" fill="hold">
                                          <p:stCondLst>
                                            <p:cond delay="0"/>
                                          </p:stCondLst>
                                        </p:cTn>
                                        <p:tgtEl>
                                          <p:spTgt spid="28"/>
                                        </p:tgtEl>
                                        <p:attrNameLst>
                                          <p:attrName>style.visibility</p:attrName>
                                        </p:attrNameLst>
                                      </p:cBhvr>
                                      <p:to>
                                        <p:strVal val="visible"/>
                                      </p:to>
                                    </p:set>
                                    <p:animEffect transition="in" filter="fade">
                                      <p:cBhvr>
                                        <p:cTn id="1516" dur="300"/>
                                        <p:tgtEl>
                                          <p:spTgt spid="28"/>
                                        </p:tgtEl>
                                      </p:cBhvr>
                                    </p:animEffect>
                                  </p:childTnLst>
                                </p:cTn>
                              </p:par>
                              <p:par>
                                <p:cTn id="1517" presetID="10" presetClass="entr" presetSubtype="0" fill="hold" nodeType="withEffect">
                                  <p:stCondLst>
                                    <p:cond delay="0"/>
                                  </p:stCondLst>
                                  <p:childTnLst>
                                    <p:set>
                                      <p:cBhvr>
                                        <p:cTn id="1518" dur="1" fill="hold">
                                          <p:stCondLst>
                                            <p:cond delay="0"/>
                                          </p:stCondLst>
                                        </p:cTn>
                                        <p:tgtEl>
                                          <p:spTgt spid="29"/>
                                        </p:tgtEl>
                                        <p:attrNameLst>
                                          <p:attrName>style.visibility</p:attrName>
                                        </p:attrNameLst>
                                      </p:cBhvr>
                                      <p:to>
                                        <p:strVal val="visible"/>
                                      </p:to>
                                    </p:set>
                                    <p:animEffect transition="in" filter="fade">
                                      <p:cBhvr>
                                        <p:cTn id="1519" dur="300"/>
                                        <p:tgtEl>
                                          <p:spTgt spid="29"/>
                                        </p:tgtEl>
                                      </p:cBhvr>
                                    </p:animEffect>
                                  </p:childTnLst>
                                </p:cTn>
                              </p:par>
                              <p:par>
                                <p:cTn id="1520" presetID="10" presetClass="entr" presetSubtype="0" fill="hold" nodeType="withEffect">
                                  <p:stCondLst>
                                    <p:cond delay="0"/>
                                  </p:stCondLst>
                                  <p:childTnLst>
                                    <p:set>
                                      <p:cBhvr>
                                        <p:cTn id="1521" dur="1" fill="hold">
                                          <p:stCondLst>
                                            <p:cond delay="0"/>
                                          </p:stCondLst>
                                        </p:cTn>
                                        <p:tgtEl>
                                          <p:spTgt spid="31"/>
                                        </p:tgtEl>
                                        <p:attrNameLst>
                                          <p:attrName>style.visibility</p:attrName>
                                        </p:attrNameLst>
                                      </p:cBhvr>
                                      <p:to>
                                        <p:strVal val="visible"/>
                                      </p:to>
                                    </p:set>
                                    <p:animEffect transition="in" filter="fade">
                                      <p:cBhvr>
                                        <p:cTn id="1522" dur="300"/>
                                        <p:tgtEl>
                                          <p:spTgt spid="31"/>
                                        </p:tgtEl>
                                      </p:cBhvr>
                                    </p:animEffect>
                                  </p:childTnLst>
                                </p:cTn>
                              </p:par>
                              <p:par>
                                <p:cTn id="1523" presetID="10" presetClass="entr" presetSubtype="0" fill="hold" nodeType="withEffect">
                                  <p:stCondLst>
                                    <p:cond delay="0"/>
                                  </p:stCondLst>
                                  <p:childTnLst>
                                    <p:set>
                                      <p:cBhvr>
                                        <p:cTn id="1524" dur="1" fill="hold">
                                          <p:stCondLst>
                                            <p:cond delay="0"/>
                                          </p:stCondLst>
                                        </p:cTn>
                                        <p:tgtEl>
                                          <p:spTgt spid="32"/>
                                        </p:tgtEl>
                                        <p:attrNameLst>
                                          <p:attrName>style.visibility</p:attrName>
                                        </p:attrNameLst>
                                      </p:cBhvr>
                                      <p:to>
                                        <p:strVal val="visible"/>
                                      </p:to>
                                    </p:set>
                                    <p:animEffect transition="in" filter="fade">
                                      <p:cBhvr>
                                        <p:cTn id="1525" dur="300"/>
                                        <p:tgtEl>
                                          <p:spTgt spid="32"/>
                                        </p:tgtEl>
                                      </p:cBhvr>
                                    </p:animEffect>
                                  </p:childTnLst>
                                </p:cTn>
                              </p:par>
                              <p:par>
                                <p:cTn id="1526" presetID="10" presetClass="entr" presetSubtype="0" fill="hold" grpId="6" nodeType="withEffect">
                                  <p:stCondLst>
                                    <p:cond delay="0"/>
                                  </p:stCondLst>
                                  <p:childTnLst>
                                    <p:set>
                                      <p:cBhvr>
                                        <p:cTn id="1527" dur="1" fill="hold">
                                          <p:stCondLst>
                                            <p:cond delay="0"/>
                                          </p:stCondLst>
                                        </p:cTn>
                                        <p:tgtEl>
                                          <p:spTgt spid="33"/>
                                        </p:tgtEl>
                                        <p:attrNameLst>
                                          <p:attrName>style.visibility</p:attrName>
                                        </p:attrNameLst>
                                      </p:cBhvr>
                                      <p:to>
                                        <p:strVal val="visible"/>
                                      </p:to>
                                    </p:set>
                                    <p:animEffect transition="in" filter="fade">
                                      <p:cBhvr>
                                        <p:cTn id="1528" dur="300"/>
                                        <p:tgtEl>
                                          <p:spTgt spid="33"/>
                                        </p:tgtEl>
                                      </p:cBhvr>
                                    </p:animEffect>
                                  </p:childTnLst>
                                </p:cTn>
                              </p:par>
                              <p:par>
                                <p:cTn id="1529" presetID="10" presetClass="entr" presetSubtype="0" fill="hold" nodeType="withEffect">
                                  <p:stCondLst>
                                    <p:cond delay="0"/>
                                  </p:stCondLst>
                                  <p:childTnLst>
                                    <p:set>
                                      <p:cBhvr>
                                        <p:cTn id="1530" dur="1" fill="hold">
                                          <p:stCondLst>
                                            <p:cond delay="0"/>
                                          </p:stCondLst>
                                        </p:cTn>
                                        <p:tgtEl>
                                          <p:spTgt spid="34"/>
                                        </p:tgtEl>
                                        <p:attrNameLst>
                                          <p:attrName>style.visibility</p:attrName>
                                        </p:attrNameLst>
                                      </p:cBhvr>
                                      <p:to>
                                        <p:strVal val="visible"/>
                                      </p:to>
                                    </p:set>
                                    <p:animEffect transition="in" filter="fade">
                                      <p:cBhvr>
                                        <p:cTn id="1531" dur="300"/>
                                        <p:tgtEl>
                                          <p:spTgt spid="34"/>
                                        </p:tgtEl>
                                      </p:cBhvr>
                                    </p:animEffect>
                                  </p:childTnLst>
                                </p:cTn>
                              </p:par>
                              <p:par>
                                <p:cTn id="1532" presetID="10" presetClass="entr" presetSubtype="0" fill="hold" grpId="6" nodeType="withEffect">
                                  <p:stCondLst>
                                    <p:cond delay="0"/>
                                  </p:stCondLst>
                                  <p:childTnLst>
                                    <p:set>
                                      <p:cBhvr>
                                        <p:cTn id="1533" dur="1" fill="hold">
                                          <p:stCondLst>
                                            <p:cond delay="0"/>
                                          </p:stCondLst>
                                        </p:cTn>
                                        <p:tgtEl>
                                          <p:spTgt spid="35"/>
                                        </p:tgtEl>
                                        <p:attrNameLst>
                                          <p:attrName>style.visibility</p:attrName>
                                        </p:attrNameLst>
                                      </p:cBhvr>
                                      <p:to>
                                        <p:strVal val="visible"/>
                                      </p:to>
                                    </p:set>
                                    <p:animEffect transition="in" filter="fade">
                                      <p:cBhvr>
                                        <p:cTn id="1534" dur="300"/>
                                        <p:tgtEl>
                                          <p:spTgt spid="35"/>
                                        </p:tgtEl>
                                      </p:cBhvr>
                                    </p:animEffect>
                                  </p:childTnLst>
                                </p:cTn>
                              </p:par>
                              <p:par>
                                <p:cTn id="1535" presetID="10" presetClass="entr" presetSubtype="0" fill="hold" nodeType="withEffect">
                                  <p:stCondLst>
                                    <p:cond delay="0"/>
                                  </p:stCondLst>
                                  <p:childTnLst>
                                    <p:set>
                                      <p:cBhvr>
                                        <p:cTn id="1536" dur="1" fill="hold">
                                          <p:stCondLst>
                                            <p:cond delay="0"/>
                                          </p:stCondLst>
                                        </p:cTn>
                                        <p:tgtEl>
                                          <p:spTgt spid="36"/>
                                        </p:tgtEl>
                                        <p:attrNameLst>
                                          <p:attrName>style.visibility</p:attrName>
                                        </p:attrNameLst>
                                      </p:cBhvr>
                                      <p:to>
                                        <p:strVal val="visible"/>
                                      </p:to>
                                    </p:set>
                                    <p:animEffect transition="in" filter="fade">
                                      <p:cBhvr>
                                        <p:cTn id="1537" dur="300"/>
                                        <p:tgtEl>
                                          <p:spTgt spid="36"/>
                                        </p:tgtEl>
                                      </p:cBhvr>
                                    </p:animEffect>
                                  </p:childTnLst>
                                </p:cTn>
                              </p:par>
                              <p:par>
                                <p:cTn id="1538" presetID="10" presetClass="entr" presetSubtype="0" fill="hold" grpId="6" nodeType="withEffect">
                                  <p:stCondLst>
                                    <p:cond delay="0"/>
                                  </p:stCondLst>
                                  <p:childTnLst>
                                    <p:set>
                                      <p:cBhvr>
                                        <p:cTn id="1539" dur="1" fill="hold">
                                          <p:stCondLst>
                                            <p:cond delay="0"/>
                                          </p:stCondLst>
                                        </p:cTn>
                                        <p:tgtEl>
                                          <p:spTgt spid="37"/>
                                        </p:tgtEl>
                                        <p:attrNameLst>
                                          <p:attrName>style.visibility</p:attrName>
                                        </p:attrNameLst>
                                      </p:cBhvr>
                                      <p:to>
                                        <p:strVal val="visible"/>
                                      </p:to>
                                    </p:set>
                                    <p:animEffect transition="in" filter="fade">
                                      <p:cBhvr>
                                        <p:cTn id="1540" dur="300"/>
                                        <p:tgtEl>
                                          <p:spTgt spid="37"/>
                                        </p:tgtEl>
                                      </p:cBhvr>
                                    </p:animEffect>
                                  </p:childTnLst>
                                </p:cTn>
                              </p:par>
                              <p:par>
                                <p:cTn id="1541" presetID="10" presetClass="entr" presetSubtype="0" fill="hold" nodeType="withEffect">
                                  <p:stCondLst>
                                    <p:cond delay="0"/>
                                  </p:stCondLst>
                                  <p:childTnLst>
                                    <p:set>
                                      <p:cBhvr>
                                        <p:cTn id="1542" dur="1" fill="hold">
                                          <p:stCondLst>
                                            <p:cond delay="0"/>
                                          </p:stCondLst>
                                        </p:cTn>
                                        <p:tgtEl>
                                          <p:spTgt spid="38"/>
                                        </p:tgtEl>
                                        <p:attrNameLst>
                                          <p:attrName>style.visibility</p:attrName>
                                        </p:attrNameLst>
                                      </p:cBhvr>
                                      <p:to>
                                        <p:strVal val="visible"/>
                                      </p:to>
                                    </p:set>
                                    <p:animEffect transition="in" filter="fade">
                                      <p:cBhvr>
                                        <p:cTn id="1543" dur="300"/>
                                        <p:tgtEl>
                                          <p:spTgt spid="38"/>
                                        </p:tgtEl>
                                      </p:cBhvr>
                                    </p:animEffect>
                                  </p:childTnLst>
                                </p:cTn>
                              </p:par>
                              <p:par>
                                <p:cTn id="1544" presetID="10" presetClass="entr" presetSubtype="0" fill="hold" grpId="6" nodeType="withEffect">
                                  <p:stCondLst>
                                    <p:cond delay="0"/>
                                  </p:stCondLst>
                                  <p:childTnLst>
                                    <p:set>
                                      <p:cBhvr>
                                        <p:cTn id="1545" dur="1" fill="hold">
                                          <p:stCondLst>
                                            <p:cond delay="0"/>
                                          </p:stCondLst>
                                        </p:cTn>
                                        <p:tgtEl>
                                          <p:spTgt spid="39"/>
                                        </p:tgtEl>
                                        <p:attrNameLst>
                                          <p:attrName>style.visibility</p:attrName>
                                        </p:attrNameLst>
                                      </p:cBhvr>
                                      <p:to>
                                        <p:strVal val="visible"/>
                                      </p:to>
                                    </p:set>
                                    <p:animEffect transition="in" filter="fade">
                                      <p:cBhvr>
                                        <p:cTn id="1546" dur="300"/>
                                        <p:tgtEl>
                                          <p:spTgt spid="39"/>
                                        </p:tgtEl>
                                      </p:cBhvr>
                                    </p:animEffect>
                                  </p:childTnLst>
                                </p:cTn>
                              </p:par>
                              <p:par>
                                <p:cTn id="1547" presetID="10" presetClass="entr" presetSubtype="0" fill="hold" nodeType="withEffect">
                                  <p:stCondLst>
                                    <p:cond delay="0"/>
                                  </p:stCondLst>
                                  <p:childTnLst>
                                    <p:set>
                                      <p:cBhvr>
                                        <p:cTn id="1548" dur="1" fill="hold">
                                          <p:stCondLst>
                                            <p:cond delay="0"/>
                                          </p:stCondLst>
                                        </p:cTn>
                                        <p:tgtEl>
                                          <p:spTgt spid="40"/>
                                        </p:tgtEl>
                                        <p:attrNameLst>
                                          <p:attrName>style.visibility</p:attrName>
                                        </p:attrNameLst>
                                      </p:cBhvr>
                                      <p:to>
                                        <p:strVal val="visible"/>
                                      </p:to>
                                    </p:set>
                                    <p:animEffect transition="in" filter="fade">
                                      <p:cBhvr>
                                        <p:cTn id="1549" dur="300"/>
                                        <p:tgtEl>
                                          <p:spTgt spid="40"/>
                                        </p:tgtEl>
                                      </p:cBhvr>
                                    </p:animEffect>
                                  </p:childTnLst>
                                </p:cTn>
                              </p:par>
                              <p:par>
                                <p:cTn id="1550" presetID="10" presetClass="entr" presetSubtype="0" fill="hold" nodeType="withEffect">
                                  <p:stCondLst>
                                    <p:cond delay="0"/>
                                  </p:stCondLst>
                                  <p:childTnLst>
                                    <p:set>
                                      <p:cBhvr>
                                        <p:cTn id="1551" dur="1" fill="hold">
                                          <p:stCondLst>
                                            <p:cond delay="0"/>
                                          </p:stCondLst>
                                        </p:cTn>
                                        <p:tgtEl>
                                          <p:spTgt spid="41"/>
                                        </p:tgtEl>
                                        <p:attrNameLst>
                                          <p:attrName>style.visibility</p:attrName>
                                        </p:attrNameLst>
                                      </p:cBhvr>
                                      <p:to>
                                        <p:strVal val="visible"/>
                                      </p:to>
                                    </p:set>
                                    <p:animEffect transition="in" filter="fade">
                                      <p:cBhvr>
                                        <p:cTn id="1552" dur="300"/>
                                        <p:tgtEl>
                                          <p:spTgt spid="41"/>
                                        </p:tgtEl>
                                      </p:cBhvr>
                                    </p:animEffect>
                                  </p:childTnLst>
                                </p:cTn>
                              </p:par>
                              <p:par>
                                <p:cTn id="1553" presetID="10" presetClass="entr" presetSubtype="0" fill="hold" grpId="6" nodeType="withEffect">
                                  <p:stCondLst>
                                    <p:cond delay="0"/>
                                  </p:stCondLst>
                                  <p:childTnLst>
                                    <p:set>
                                      <p:cBhvr>
                                        <p:cTn id="1554" dur="1" fill="hold">
                                          <p:stCondLst>
                                            <p:cond delay="0"/>
                                          </p:stCondLst>
                                        </p:cTn>
                                        <p:tgtEl>
                                          <p:spTgt spid="42"/>
                                        </p:tgtEl>
                                        <p:attrNameLst>
                                          <p:attrName>style.visibility</p:attrName>
                                        </p:attrNameLst>
                                      </p:cBhvr>
                                      <p:to>
                                        <p:strVal val="visible"/>
                                      </p:to>
                                    </p:set>
                                    <p:animEffect transition="in" filter="fade">
                                      <p:cBhvr>
                                        <p:cTn id="1555" dur="300"/>
                                        <p:tgtEl>
                                          <p:spTgt spid="42"/>
                                        </p:tgtEl>
                                      </p:cBhvr>
                                    </p:animEffect>
                                  </p:childTnLst>
                                </p:cTn>
                              </p:par>
                              <p:par>
                                <p:cTn id="1556" presetID="10" presetClass="entr" presetSubtype="0" fill="hold" nodeType="withEffect">
                                  <p:stCondLst>
                                    <p:cond delay="0"/>
                                  </p:stCondLst>
                                  <p:childTnLst>
                                    <p:set>
                                      <p:cBhvr>
                                        <p:cTn id="1557" dur="1" fill="hold">
                                          <p:stCondLst>
                                            <p:cond delay="0"/>
                                          </p:stCondLst>
                                        </p:cTn>
                                        <p:tgtEl>
                                          <p:spTgt spid="43"/>
                                        </p:tgtEl>
                                        <p:attrNameLst>
                                          <p:attrName>style.visibility</p:attrName>
                                        </p:attrNameLst>
                                      </p:cBhvr>
                                      <p:to>
                                        <p:strVal val="visible"/>
                                      </p:to>
                                    </p:set>
                                    <p:animEffect transition="in" filter="fade">
                                      <p:cBhvr>
                                        <p:cTn id="1558" dur="300"/>
                                        <p:tgtEl>
                                          <p:spTgt spid="43"/>
                                        </p:tgtEl>
                                      </p:cBhvr>
                                    </p:animEffect>
                                  </p:childTnLst>
                                </p:cTn>
                              </p:par>
                              <p:par>
                                <p:cTn id="1559" presetID="10" presetClass="entr" presetSubtype="0" fill="hold" grpId="6" nodeType="withEffect">
                                  <p:stCondLst>
                                    <p:cond delay="0"/>
                                  </p:stCondLst>
                                  <p:childTnLst>
                                    <p:set>
                                      <p:cBhvr>
                                        <p:cTn id="1560" dur="1" fill="hold">
                                          <p:stCondLst>
                                            <p:cond delay="0"/>
                                          </p:stCondLst>
                                        </p:cTn>
                                        <p:tgtEl>
                                          <p:spTgt spid="44"/>
                                        </p:tgtEl>
                                        <p:attrNameLst>
                                          <p:attrName>style.visibility</p:attrName>
                                        </p:attrNameLst>
                                      </p:cBhvr>
                                      <p:to>
                                        <p:strVal val="visible"/>
                                      </p:to>
                                    </p:set>
                                    <p:animEffect transition="in" filter="fade">
                                      <p:cBhvr>
                                        <p:cTn id="1561" dur="300"/>
                                        <p:tgtEl>
                                          <p:spTgt spid="44"/>
                                        </p:tgtEl>
                                      </p:cBhvr>
                                    </p:animEffect>
                                  </p:childTnLst>
                                </p:cTn>
                              </p:par>
                              <p:par>
                                <p:cTn id="1562" presetID="10" presetClass="entr" presetSubtype="0" fill="hold" nodeType="withEffect">
                                  <p:stCondLst>
                                    <p:cond delay="0"/>
                                  </p:stCondLst>
                                  <p:childTnLst>
                                    <p:set>
                                      <p:cBhvr>
                                        <p:cTn id="1563" dur="1" fill="hold">
                                          <p:stCondLst>
                                            <p:cond delay="0"/>
                                          </p:stCondLst>
                                        </p:cTn>
                                        <p:tgtEl>
                                          <p:spTgt spid="45"/>
                                        </p:tgtEl>
                                        <p:attrNameLst>
                                          <p:attrName>style.visibility</p:attrName>
                                        </p:attrNameLst>
                                      </p:cBhvr>
                                      <p:to>
                                        <p:strVal val="visible"/>
                                      </p:to>
                                    </p:set>
                                    <p:animEffect transition="in" filter="fade">
                                      <p:cBhvr>
                                        <p:cTn id="1564" dur="300"/>
                                        <p:tgtEl>
                                          <p:spTgt spid="45"/>
                                        </p:tgtEl>
                                      </p:cBhvr>
                                    </p:animEffect>
                                  </p:childTnLst>
                                </p:cTn>
                              </p:par>
                              <p:par>
                                <p:cTn id="1565" presetID="10" presetClass="entr" presetSubtype="0" fill="hold" grpId="6" nodeType="withEffect">
                                  <p:stCondLst>
                                    <p:cond delay="0"/>
                                  </p:stCondLst>
                                  <p:childTnLst>
                                    <p:set>
                                      <p:cBhvr>
                                        <p:cTn id="1566" dur="1" fill="hold">
                                          <p:stCondLst>
                                            <p:cond delay="0"/>
                                          </p:stCondLst>
                                        </p:cTn>
                                        <p:tgtEl>
                                          <p:spTgt spid="46"/>
                                        </p:tgtEl>
                                        <p:attrNameLst>
                                          <p:attrName>style.visibility</p:attrName>
                                        </p:attrNameLst>
                                      </p:cBhvr>
                                      <p:to>
                                        <p:strVal val="visible"/>
                                      </p:to>
                                    </p:set>
                                    <p:animEffect transition="in" filter="fade">
                                      <p:cBhvr>
                                        <p:cTn id="1567" dur="300"/>
                                        <p:tgtEl>
                                          <p:spTgt spid="46"/>
                                        </p:tgtEl>
                                      </p:cBhvr>
                                    </p:animEffect>
                                  </p:childTnLst>
                                </p:cTn>
                              </p:par>
                              <p:par>
                                <p:cTn id="1568" presetID="10" presetClass="entr" presetSubtype="0" fill="hold" nodeType="withEffect">
                                  <p:stCondLst>
                                    <p:cond delay="0"/>
                                  </p:stCondLst>
                                  <p:childTnLst>
                                    <p:set>
                                      <p:cBhvr>
                                        <p:cTn id="1569" dur="1" fill="hold">
                                          <p:stCondLst>
                                            <p:cond delay="0"/>
                                          </p:stCondLst>
                                        </p:cTn>
                                        <p:tgtEl>
                                          <p:spTgt spid="47"/>
                                        </p:tgtEl>
                                        <p:attrNameLst>
                                          <p:attrName>style.visibility</p:attrName>
                                        </p:attrNameLst>
                                      </p:cBhvr>
                                      <p:to>
                                        <p:strVal val="visible"/>
                                      </p:to>
                                    </p:set>
                                    <p:animEffect transition="in" filter="fade">
                                      <p:cBhvr>
                                        <p:cTn id="1570" dur="300"/>
                                        <p:tgtEl>
                                          <p:spTgt spid="47"/>
                                        </p:tgtEl>
                                      </p:cBhvr>
                                    </p:animEffect>
                                  </p:childTnLst>
                                </p:cTn>
                              </p:par>
                              <p:par>
                                <p:cTn id="1571" presetID="10" presetClass="entr" presetSubtype="0" fill="hold" grpId="6" nodeType="withEffect">
                                  <p:stCondLst>
                                    <p:cond delay="0"/>
                                  </p:stCondLst>
                                  <p:childTnLst>
                                    <p:set>
                                      <p:cBhvr>
                                        <p:cTn id="1572" dur="1" fill="hold">
                                          <p:stCondLst>
                                            <p:cond delay="0"/>
                                          </p:stCondLst>
                                        </p:cTn>
                                        <p:tgtEl>
                                          <p:spTgt spid="48"/>
                                        </p:tgtEl>
                                        <p:attrNameLst>
                                          <p:attrName>style.visibility</p:attrName>
                                        </p:attrNameLst>
                                      </p:cBhvr>
                                      <p:to>
                                        <p:strVal val="visible"/>
                                      </p:to>
                                    </p:set>
                                    <p:animEffect transition="in" filter="fade">
                                      <p:cBhvr>
                                        <p:cTn id="1573" dur="300"/>
                                        <p:tgtEl>
                                          <p:spTgt spid="48"/>
                                        </p:tgtEl>
                                      </p:cBhvr>
                                    </p:animEffect>
                                  </p:childTnLst>
                                </p:cTn>
                              </p:par>
                              <p:par>
                                <p:cTn id="1574" presetID="10" presetClass="entr" presetSubtype="0" fill="hold" nodeType="withEffect">
                                  <p:stCondLst>
                                    <p:cond delay="0"/>
                                  </p:stCondLst>
                                  <p:childTnLst>
                                    <p:set>
                                      <p:cBhvr>
                                        <p:cTn id="1575" dur="1" fill="hold">
                                          <p:stCondLst>
                                            <p:cond delay="0"/>
                                          </p:stCondLst>
                                        </p:cTn>
                                        <p:tgtEl>
                                          <p:spTgt spid="49"/>
                                        </p:tgtEl>
                                        <p:attrNameLst>
                                          <p:attrName>style.visibility</p:attrName>
                                        </p:attrNameLst>
                                      </p:cBhvr>
                                      <p:to>
                                        <p:strVal val="visible"/>
                                      </p:to>
                                    </p:set>
                                    <p:animEffect transition="in" filter="fade">
                                      <p:cBhvr>
                                        <p:cTn id="1576" dur="300"/>
                                        <p:tgtEl>
                                          <p:spTgt spid="49"/>
                                        </p:tgtEl>
                                      </p:cBhvr>
                                    </p:animEffect>
                                  </p:childTnLst>
                                </p:cTn>
                              </p:par>
                              <p:par>
                                <p:cTn id="1577" presetID="10" presetClass="entr" presetSubtype="0" fill="hold" nodeType="withEffect">
                                  <p:stCondLst>
                                    <p:cond delay="0"/>
                                  </p:stCondLst>
                                  <p:childTnLst>
                                    <p:set>
                                      <p:cBhvr>
                                        <p:cTn id="1578" dur="1" fill="hold">
                                          <p:stCondLst>
                                            <p:cond delay="0"/>
                                          </p:stCondLst>
                                        </p:cTn>
                                        <p:tgtEl>
                                          <p:spTgt spid="56"/>
                                        </p:tgtEl>
                                        <p:attrNameLst>
                                          <p:attrName>style.visibility</p:attrName>
                                        </p:attrNameLst>
                                      </p:cBhvr>
                                      <p:to>
                                        <p:strVal val="visible"/>
                                      </p:to>
                                    </p:set>
                                    <p:animEffect transition="in" filter="fade">
                                      <p:cBhvr>
                                        <p:cTn id="1579" dur="300"/>
                                        <p:tgtEl>
                                          <p:spTgt spid="56"/>
                                        </p:tgtEl>
                                      </p:cBhvr>
                                    </p:animEffect>
                                  </p:childTnLst>
                                </p:cTn>
                              </p:par>
                              <p:par>
                                <p:cTn id="1580" presetID="10" presetClass="entr" presetSubtype="0" fill="hold" grpId="6" nodeType="withEffect">
                                  <p:stCondLst>
                                    <p:cond delay="0"/>
                                  </p:stCondLst>
                                  <p:childTnLst>
                                    <p:set>
                                      <p:cBhvr>
                                        <p:cTn id="1581" dur="1" fill="hold">
                                          <p:stCondLst>
                                            <p:cond delay="0"/>
                                          </p:stCondLst>
                                        </p:cTn>
                                        <p:tgtEl>
                                          <p:spTgt spid="57"/>
                                        </p:tgtEl>
                                        <p:attrNameLst>
                                          <p:attrName>style.visibility</p:attrName>
                                        </p:attrNameLst>
                                      </p:cBhvr>
                                      <p:to>
                                        <p:strVal val="visible"/>
                                      </p:to>
                                    </p:set>
                                    <p:animEffect transition="in" filter="fade">
                                      <p:cBhvr>
                                        <p:cTn id="1582" dur="300"/>
                                        <p:tgtEl>
                                          <p:spTgt spid="57"/>
                                        </p:tgtEl>
                                      </p:cBhvr>
                                    </p:animEffect>
                                  </p:childTnLst>
                                </p:cTn>
                              </p:par>
                              <p:par>
                                <p:cTn id="1583" presetID="10" presetClass="entr" presetSubtype="0" fill="hold" nodeType="withEffect">
                                  <p:stCondLst>
                                    <p:cond delay="0"/>
                                  </p:stCondLst>
                                  <p:childTnLst>
                                    <p:set>
                                      <p:cBhvr>
                                        <p:cTn id="1584" dur="1" fill="hold">
                                          <p:stCondLst>
                                            <p:cond delay="0"/>
                                          </p:stCondLst>
                                        </p:cTn>
                                        <p:tgtEl>
                                          <p:spTgt spid="58"/>
                                        </p:tgtEl>
                                        <p:attrNameLst>
                                          <p:attrName>style.visibility</p:attrName>
                                        </p:attrNameLst>
                                      </p:cBhvr>
                                      <p:to>
                                        <p:strVal val="visible"/>
                                      </p:to>
                                    </p:set>
                                    <p:animEffect transition="in" filter="fade">
                                      <p:cBhvr>
                                        <p:cTn id="1585" dur="300"/>
                                        <p:tgtEl>
                                          <p:spTgt spid="58"/>
                                        </p:tgtEl>
                                      </p:cBhvr>
                                    </p:animEffect>
                                  </p:childTnLst>
                                </p:cTn>
                              </p:par>
                              <p:par>
                                <p:cTn id="1586" presetID="10" presetClass="entr" presetSubtype="0" fill="hold" grpId="6" nodeType="withEffect">
                                  <p:stCondLst>
                                    <p:cond delay="0"/>
                                  </p:stCondLst>
                                  <p:childTnLst>
                                    <p:set>
                                      <p:cBhvr>
                                        <p:cTn id="1587" dur="1" fill="hold">
                                          <p:stCondLst>
                                            <p:cond delay="0"/>
                                          </p:stCondLst>
                                        </p:cTn>
                                        <p:tgtEl>
                                          <p:spTgt spid="59"/>
                                        </p:tgtEl>
                                        <p:attrNameLst>
                                          <p:attrName>style.visibility</p:attrName>
                                        </p:attrNameLst>
                                      </p:cBhvr>
                                      <p:to>
                                        <p:strVal val="visible"/>
                                      </p:to>
                                    </p:set>
                                    <p:animEffect transition="in" filter="fade">
                                      <p:cBhvr>
                                        <p:cTn id="1588" dur="300"/>
                                        <p:tgtEl>
                                          <p:spTgt spid="59"/>
                                        </p:tgtEl>
                                      </p:cBhvr>
                                    </p:animEffect>
                                  </p:childTnLst>
                                </p:cTn>
                              </p:par>
                              <p:par>
                                <p:cTn id="1589" presetID="10" presetClass="entr" presetSubtype="0" fill="hold" nodeType="withEffect">
                                  <p:stCondLst>
                                    <p:cond delay="0"/>
                                  </p:stCondLst>
                                  <p:childTnLst>
                                    <p:set>
                                      <p:cBhvr>
                                        <p:cTn id="1590" dur="1" fill="hold">
                                          <p:stCondLst>
                                            <p:cond delay="0"/>
                                          </p:stCondLst>
                                        </p:cTn>
                                        <p:tgtEl>
                                          <p:spTgt spid="60"/>
                                        </p:tgtEl>
                                        <p:attrNameLst>
                                          <p:attrName>style.visibility</p:attrName>
                                        </p:attrNameLst>
                                      </p:cBhvr>
                                      <p:to>
                                        <p:strVal val="visible"/>
                                      </p:to>
                                    </p:set>
                                    <p:animEffect transition="in" filter="fade">
                                      <p:cBhvr>
                                        <p:cTn id="1591" dur="300"/>
                                        <p:tgtEl>
                                          <p:spTgt spid="60"/>
                                        </p:tgtEl>
                                      </p:cBhvr>
                                    </p:animEffect>
                                  </p:childTnLst>
                                </p:cTn>
                              </p:par>
                              <p:par>
                                <p:cTn id="1592" presetID="10" presetClass="entr" presetSubtype="0" fill="hold" grpId="6" nodeType="withEffect">
                                  <p:stCondLst>
                                    <p:cond delay="0"/>
                                  </p:stCondLst>
                                  <p:childTnLst>
                                    <p:set>
                                      <p:cBhvr>
                                        <p:cTn id="1593" dur="1" fill="hold">
                                          <p:stCondLst>
                                            <p:cond delay="0"/>
                                          </p:stCondLst>
                                        </p:cTn>
                                        <p:tgtEl>
                                          <p:spTgt spid="61"/>
                                        </p:tgtEl>
                                        <p:attrNameLst>
                                          <p:attrName>style.visibility</p:attrName>
                                        </p:attrNameLst>
                                      </p:cBhvr>
                                      <p:to>
                                        <p:strVal val="visible"/>
                                      </p:to>
                                    </p:set>
                                    <p:animEffect transition="in" filter="fade">
                                      <p:cBhvr>
                                        <p:cTn id="1594" dur="300"/>
                                        <p:tgtEl>
                                          <p:spTgt spid="61"/>
                                        </p:tgtEl>
                                      </p:cBhvr>
                                    </p:animEffect>
                                  </p:childTnLst>
                                </p:cTn>
                              </p:par>
                              <p:par>
                                <p:cTn id="1595" presetID="10" presetClass="entr" presetSubtype="0" fill="hold" nodeType="withEffect">
                                  <p:stCondLst>
                                    <p:cond delay="0"/>
                                  </p:stCondLst>
                                  <p:childTnLst>
                                    <p:set>
                                      <p:cBhvr>
                                        <p:cTn id="1596" dur="1" fill="hold">
                                          <p:stCondLst>
                                            <p:cond delay="0"/>
                                          </p:stCondLst>
                                        </p:cTn>
                                        <p:tgtEl>
                                          <p:spTgt spid="62"/>
                                        </p:tgtEl>
                                        <p:attrNameLst>
                                          <p:attrName>style.visibility</p:attrName>
                                        </p:attrNameLst>
                                      </p:cBhvr>
                                      <p:to>
                                        <p:strVal val="visible"/>
                                      </p:to>
                                    </p:set>
                                    <p:animEffect transition="in" filter="fade">
                                      <p:cBhvr>
                                        <p:cTn id="1597" dur="300"/>
                                        <p:tgtEl>
                                          <p:spTgt spid="62"/>
                                        </p:tgtEl>
                                      </p:cBhvr>
                                    </p:animEffect>
                                  </p:childTnLst>
                                </p:cTn>
                              </p:par>
                              <p:par>
                                <p:cTn id="1598" presetID="10" presetClass="entr" presetSubtype="0" fill="hold" grpId="6" nodeType="withEffect">
                                  <p:stCondLst>
                                    <p:cond delay="0"/>
                                  </p:stCondLst>
                                  <p:childTnLst>
                                    <p:set>
                                      <p:cBhvr>
                                        <p:cTn id="1599" dur="1" fill="hold">
                                          <p:stCondLst>
                                            <p:cond delay="0"/>
                                          </p:stCondLst>
                                        </p:cTn>
                                        <p:tgtEl>
                                          <p:spTgt spid="63"/>
                                        </p:tgtEl>
                                        <p:attrNameLst>
                                          <p:attrName>style.visibility</p:attrName>
                                        </p:attrNameLst>
                                      </p:cBhvr>
                                      <p:to>
                                        <p:strVal val="visible"/>
                                      </p:to>
                                    </p:set>
                                    <p:animEffect transition="in" filter="fade">
                                      <p:cBhvr>
                                        <p:cTn id="1600" dur="300"/>
                                        <p:tgtEl>
                                          <p:spTgt spid="63"/>
                                        </p:tgtEl>
                                      </p:cBhvr>
                                    </p:animEffect>
                                  </p:childTnLst>
                                </p:cTn>
                              </p:par>
                              <p:par>
                                <p:cTn id="1601" presetID="10" presetClass="entr" presetSubtype="0" fill="hold" nodeType="withEffect">
                                  <p:stCondLst>
                                    <p:cond delay="0"/>
                                  </p:stCondLst>
                                  <p:childTnLst>
                                    <p:set>
                                      <p:cBhvr>
                                        <p:cTn id="1602" dur="1" fill="hold">
                                          <p:stCondLst>
                                            <p:cond delay="0"/>
                                          </p:stCondLst>
                                        </p:cTn>
                                        <p:tgtEl>
                                          <p:spTgt spid="64"/>
                                        </p:tgtEl>
                                        <p:attrNameLst>
                                          <p:attrName>style.visibility</p:attrName>
                                        </p:attrNameLst>
                                      </p:cBhvr>
                                      <p:to>
                                        <p:strVal val="visible"/>
                                      </p:to>
                                    </p:set>
                                    <p:animEffect transition="in" filter="fade">
                                      <p:cBhvr>
                                        <p:cTn id="1603" dur="300"/>
                                        <p:tgtEl>
                                          <p:spTgt spid="64"/>
                                        </p:tgtEl>
                                      </p:cBhvr>
                                    </p:animEffect>
                                  </p:childTnLst>
                                </p:cTn>
                              </p:par>
                              <p:par>
                                <p:cTn id="1604" presetID="10" presetClass="entr" presetSubtype="0" fill="hold" nodeType="withEffect">
                                  <p:stCondLst>
                                    <p:cond delay="0"/>
                                  </p:stCondLst>
                                  <p:childTnLst>
                                    <p:set>
                                      <p:cBhvr>
                                        <p:cTn id="1605" dur="1" fill="hold">
                                          <p:stCondLst>
                                            <p:cond delay="0"/>
                                          </p:stCondLst>
                                        </p:cTn>
                                        <p:tgtEl>
                                          <p:spTgt spid="71"/>
                                        </p:tgtEl>
                                        <p:attrNameLst>
                                          <p:attrName>style.visibility</p:attrName>
                                        </p:attrNameLst>
                                      </p:cBhvr>
                                      <p:to>
                                        <p:strVal val="visible"/>
                                      </p:to>
                                    </p:set>
                                    <p:animEffect transition="in" filter="fade">
                                      <p:cBhvr>
                                        <p:cTn id="1606" dur="300"/>
                                        <p:tgtEl>
                                          <p:spTgt spid="71"/>
                                        </p:tgtEl>
                                      </p:cBhvr>
                                    </p:animEffect>
                                  </p:childTnLst>
                                </p:cTn>
                              </p:par>
                              <p:par>
                                <p:cTn id="1607" presetID="10" presetClass="entr" presetSubtype="0" fill="hold" grpId="6" nodeType="withEffect">
                                  <p:stCondLst>
                                    <p:cond delay="0"/>
                                  </p:stCondLst>
                                  <p:childTnLst>
                                    <p:set>
                                      <p:cBhvr>
                                        <p:cTn id="1608" dur="1" fill="hold">
                                          <p:stCondLst>
                                            <p:cond delay="0"/>
                                          </p:stCondLst>
                                        </p:cTn>
                                        <p:tgtEl>
                                          <p:spTgt spid="72"/>
                                        </p:tgtEl>
                                        <p:attrNameLst>
                                          <p:attrName>style.visibility</p:attrName>
                                        </p:attrNameLst>
                                      </p:cBhvr>
                                      <p:to>
                                        <p:strVal val="visible"/>
                                      </p:to>
                                    </p:set>
                                    <p:animEffect transition="in" filter="fade">
                                      <p:cBhvr>
                                        <p:cTn id="1609" dur="300"/>
                                        <p:tgtEl>
                                          <p:spTgt spid="72"/>
                                        </p:tgtEl>
                                      </p:cBhvr>
                                    </p:animEffect>
                                  </p:childTnLst>
                                </p:cTn>
                              </p:par>
                              <p:par>
                                <p:cTn id="1610" presetID="10" presetClass="entr" presetSubtype="0" fill="hold" nodeType="withEffect">
                                  <p:stCondLst>
                                    <p:cond delay="0"/>
                                  </p:stCondLst>
                                  <p:childTnLst>
                                    <p:set>
                                      <p:cBhvr>
                                        <p:cTn id="1611" dur="1" fill="hold">
                                          <p:stCondLst>
                                            <p:cond delay="0"/>
                                          </p:stCondLst>
                                        </p:cTn>
                                        <p:tgtEl>
                                          <p:spTgt spid="73"/>
                                        </p:tgtEl>
                                        <p:attrNameLst>
                                          <p:attrName>style.visibility</p:attrName>
                                        </p:attrNameLst>
                                      </p:cBhvr>
                                      <p:to>
                                        <p:strVal val="visible"/>
                                      </p:to>
                                    </p:set>
                                    <p:animEffect transition="in" filter="fade">
                                      <p:cBhvr>
                                        <p:cTn id="1612" dur="300"/>
                                        <p:tgtEl>
                                          <p:spTgt spid="73"/>
                                        </p:tgtEl>
                                      </p:cBhvr>
                                    </p:animEffect>
                                  </p:childTnLst>
                                </p:cTn>
                              </p:par>
                              <p:par>
                                <p:cTn id="1613" presetID="10" presetClass="entr" presetSubtype="0" fill="hold" grpId="6" nodeType="withEffect">
                                  <p:stCondLst>
                                    <p:cond delay="0"/>
                                  </p:stCondLst>
                                  <p:childTnLst>
                                    <p:set>
                                      <p:cBhvr>
                                        <p:cTn id="1614" dur="1" fill="hold">
                                          <p:stCondLst>
                                            <p:cond delay="0"/>
                                          </p:stCondLst>
                                        </p:cTn>
                                        <p:tgtEl>
                                          <p:spTgt spid="74"/>
                                        </p:tgtEl>
                                        <p:attrNameLst>
                                          <p:attrName>style.visibility</p:attrName>
                                        </p:attrNameLst>
                                      </p:cBhvr>
                                      <p:to>
                                        <p:strVal val="visible"/>
                                      </p:to>
                                    </p:set>
                                    <p:animEffect transition="in" filter="fade">
                                      <p:cBhvr>
                                        <p:cTn id="1615" dur="300"/>
                                        <p:tgtEl>
                                          <p:spTgt spid="74"/>
                                        </p:tgtEl>
                                      </p:cBhvr>
                                    </p:animEffect>
                                  </p:childTnLst>
                                </p:cTn>
                              </p:par>
                              <p:par>
                                <p:cTn id="1616" presetID="10" presetClass="entr" presetSubtype="0" fill="hold" nodeType="withEffect">
                                  <p:stCondLst>
                                    <p:cond delay="0"/>
                                  </p:stCondLst>
                                  <p:childTnLst>
                                    <p:set>
                                      <p:cBhvr>
                                        <p:cTn id="1617" dur="1" fill="hold">
                                          <p:stCondLst>
                                            <p:cond delay="0"/>
                                          </p:stCondLst>
                                        </p:cTn>
                                        <p:tgtEl>
                                          <p:spTgt spid="75"/>
                                        </p:tgtEl>
                                        <p:attrNameLst>
                                          <p:attrName>style.visibility</p:attrName>
                                        </p:attrNameLst>
                                      </p:cBhvr>
                                      <p:to>
                                        <p:strVal val="visible"/>
                                      </p:to>
                                    </p:set>
                                    <p:animEffect transition="in" filter="fade">
                                      <p:cBhvr>
                                        <p:cTn id="1618" dur="300"/>
                                        <p:tgtEl>
                                          <p:spTgt spid="75"/>
                                        </p:tgtEl>
                                      </p:cBhvr>
                                    </p:animEffect>
                                  </p:childTnLst>
                                </p:cTn>
                              </p:par>
                              <p:par>
                                <p:cTn id="1619" presetID="10" presetClass="entr" presetSubtype="0" fill="hold" nodeType="withEffect">
                                  <p:stCondLst>
                                    <p:cond delay="0"/>
                                  </p:stCondLst>
                                  <p:childTnLst>
                                    <p:set>
                                      <p:cBhvr>
                                        <p:cTn id="1620" dur="1" fill="hold">
                                          <p:stCondLst>
                                            <p:cond delay="0"/>
                                          </p:stCondLst>
                                        </p:cTn>
                                        <p:tgtEl>
                                          <p:spTgt spid="76"/>
                                        </p:tgtEl>
                                        <p:attrNameLst>
                                          <p:attrName>style.visibility</p:attrName>
                                        </p:attrNameLst>
                                      </p:cBhvr>
                                      <p:to>
                                        <p:strVal val="visible"/>
                                      </p:to>
                                    </p:set>
                                    <p:animEffect transition="in" filter="fade">
                                      <p:cBhvr>
                                        <p:cTn id="1621" dur="300"/>
                                        <p:tgtEl>
                                          <p:spTgt spid="76"/>
                                        </p:tgtEl>
                                      </p:cBhvr>
                                    </p:animEffect>
                                  </p:childTnLst>
                                </p:cTn>
                              </p:par>
                              <p:par>
                                <p:cTn id="1622" presetID="10" presetClass="entr" presetSubtype="0" fill="hold" grpId="6" nodeType="withEffect">
                                  <p:stCondLst>
                                    <p:cond delay="0"/>
                                  </p:stCondLst>
                                  <p:childTnLst>
                                    <p:set>
                                      <p:cBhvr>
                                        <p:cTn id="1623" dur="1" fill="hold">
                                          <p:stCondLst>
                                            <p:cond delay="0"/>
                                          </p:stCondLst>
                                        </p:cTn>
                                        <p:tgtEl>
                                          <p:spTgt spid="77"/>
                                        </p:tgtEl>
                                        <p:attrNameLst>
                                          <p:attrName>style.visibility</p:attrName>
                                        </p:attrNameLst>
                                      </p:cBhvr>
                                      <p:to>
                                        <p:strVal val="visible"/>
                                      </p:to>
                                    </p:set>
                                    <p:animEffect transition="in" filter="fade">
                                      <p:cBhvr>
                                        <p:cTn id="1624" dur="300"/>
                                        <p:tgtEl>
                                          <p:spTgt spid="77"/>
                                        </p:tgtEl>
                                      </p:cBhvr>
                                    </p:animEffect>
                                  </p:childTnLst>
                                </p:cTn>
                              </p:par>
                              <p:par>
                                <p:cTn id="1625" presetID="10" presetClass="entr" presetSubtype="0" fill="hold" nodeType="withEffect">
                                  <p:stCondLst>
                                    <p:cond delay="0"/>
                                  </p:stCondLst>
                                  <p:childTnLst>
                                    <p:set>
                                      <p:cBhvr>
                                        <p:cTn id="1626" dur="1" fill="hold">
                                          <p:stCondLst>
                                            <p:cond delay="0"/>
                                          </p:stCondLst>
                                        </p:cTn>
                                        <p:tgtEl>
                                          <p:spTgt spid="78"/>
                                        </p:tgtEl>
                                        <p:attrNameLst>
                                          <p:attrName>style.visibility</p:attrName>
                                        </p:attrNameLst>
                                      </p:cBhvr>
                                      <p:to>
                                        <p:strVal val="visible"/>
                                      </p:to>
                                    </p:set>
                                    <p:animEffect transition="in" filter="fade">
                                      <p:cBhvr>
                                        <p:cTn id="1627" dur="300"/>
                                        <p:tgtEl>
                                          <p:spTgt spid="78"/>
                                        </p:tgtEl>
                                      </p:cBhvr>
                                    </p:animEffect>
                                  </p:childTnLst>
                                </p:cTn>
                              </p:par>
                              <p:par>
                                <p:cTn id="1628" presetID="10" presetClass="entr" presetSubtype="0" fill="hold" grpId="6" nodeType="withEffect">
                                  <p:stCondLst>
                                    <p:cond delay="0"/>
                                  </p:stCondLst>
                                  <p:childTnLst>
                                    <p:set>
                                      <p:cBhvr>
                                        <p:cTn id="1629" dur="1" fill="hold">
                                          <p:stCondLst>
                                            <p:cond delay="0"/>
                                          </p:stCondLst>
                                        </p:cTn>
                                        <p:tgtEl>
                                          <p:spTgt spid="79"/>
                                        </p:tgtEl>
                                        <p:attrNameLst>
                                          <p:attrName>style.visibility</p:attrName>
                                        </p:attrNameLst>
                                      </p:cBhvr>
                                      <p:to>
                                        <p:strVal val="visible"/>
                                      </p:to>
                                    </p:set>
                                    <p:animEffect transition="in" filter="fade">
                                      <p:cBhvr>
                                        <p:cTn id="1630" dur="300"/>
                                        <p:tgtEl>
                                          <p:spTgt spid="79"/>
                                        </p:tgtEl>
                                      </p:cBhvr>
                                    </p:animEffect>
                                  </p:childTnLst>
                                </p:cTn>
                              </p:par>
                              <p:par>
                                <p:cTn id="1631" presetID="10" presetClass="entr" presetSubtype="0" fill="hold" nodeType="withEffect">
                                  <p:stCondLst>
                                    <p:cond delay="0"/>
                                  </p:stCondLst>
                                  <p:childTnLst>
                                    <p:set>
                                      <p:cBhvr>
                                        <p:cTn id="1632" dur="1" fill="hold">
                                          <p:stCondLst>
                                            <p:cond delay="0"/>
                                          </p:stCondLst>
                                        </p:cTn>
                                        <p:tgtEl>
                                          <p:spTgt spid="80"/>
                                        </p:tgtEl>
                                        <p:attrNameLst>
                                          <p:attrName>style.visibility</p:attrName>
                                        </p:attrNameLst>
                                      </p:cBhvr>
                                      <p:to>
                                        <p:strVal val="visible"/>
                                      </p:to>
                                    </p:set>
                                    <p:animEffect transition="in" filter="fade">
                                      <p:cBhvr>
                                        <p:cTn id="1633" dur="300"/>
                                        <p:tgtEl>
                                          <p:spTgt spid="80"/>
                                        </p:tgtEl>
                                      </p:cBhvr>
                                    </p:animEffect>
                                  </p:childTnLst>
                                </p:cTn>
                              </p:par>
                            </p:childTnLst>
                          </p:cTn>
                        </p:par>
                      </p:childTnLst>
                    </p:cTn>
                  </p:par>
                  <p:par>
                    <p:cTn id="1634" fill="hold">
                      <p:stCondLst>
                        <p:cond delay="indefinite"/>
                      </p:stCondLst>
                      <p:childTnLst>
                        <p:par>
                          <p:cTn id="1635" fill="hold">
                            <p:stCondLst>
                              <p:cond delay="0"/>
                            </p:stCondLst>
                            <p:childTnLst>
                              <p:par>
                                <p:cTn id="1636" presetID="10" presetClass="exit" presetSubtype="0" fill="hold" grpId="5" nodeType="clickEffect">
                                  <p:stCondLst>
                                    <p:cond delay="0"/>
                                  </p:stCondLst>
                                  <p:childTnLst>
                                    <p:animEffect transition="out" filter="fade">
                                      <p:cBhvr>
                                        <p:cTn id="1637" dur="300"/>
                                        <p:tgtEl>
                                          <p:spTgt spid="4"/>
                                        </p:tgtEl>
                                      </p:cBhvr>
                                    </p:animEffect>
                                    <p:set>
                                      <p:cBhvr>
                                        <p:cTn id="1638" dur="1" fill="hold">
                                          <p:stCondLst>
                                            <p:cond delay="299"/>
                                          </p:stCondLst>
                                        </p:cTn>
                                        <p:tgtEl>
                                          <p:spTgt spid="4"/>
                                        </p:tgtEl>
                                        <p:attrNameLst>
                                          <p:attrName>style.visibility</p:attrName>
                                        </p:attrNameLst>
                                      </p:cBhvr>
                                      <p:to>
                                        <p:strVal val="hidden"/>
                                      </p:to>
                                    </p:set>
                                  </p:childTnLst>
                                </p:cTn>
                              </p:par>
                              <p:par>
                                <p:cTn id="1639" presetID="10" presetClass="exit" presetSubtype="0" fill="hold" nodeType="withEffect">
                                  <p:stCondLst>
                                    <p:cond delay="0"/>
                                  </p:stCondLst>
                                  <p:childTnLst>
                                    <p:animEffect transition="out" filter="fade">
                                      <p:cBhvr>
                                        <p:cTn id="1640" dur="300"/>
                                        <p:tgtEl>
                                          <p:spTgt spid="5"/>
                                        </p:tgtEl>
                                      </p:cBhvr>
                                    </p:animEffect>
                                    <p:set>
                                      <p:cBhvr>
                                        <p:cTn id="1641" dur="1" fill="hold">
                                          <p:stCondLst>
                                            <p:cond delay="299"/>
                                          </p:stCondLst>
                                        </p:cTn>
                                        <p:tgtEl>
                                          <p:spTgt spid="5"/>
                                        </p:tgtEl>
                                        <p:attrNameLst>
                                          <p:attrName>style.visibility</p:attrName>
                                        </p:attrNameLst>
                                      </p:cBhvr>
                                      <p:to>
                                        <p:strVal val="hidden"/>
                                      </p:to>
                                    </p:set>
                                  </p:childTnLst>
                                </p:cTn>
                              </p:par>
                              <p:par>
                                <p:cTn id="1642" presetID="10" presetClass="exit" presetSubtype="0" fill="hold" grpId="7" nodeType="withEffect">
                                  <p:stCondLst>
                                    <p:cond delay="0"/>
                                  </p:stCondLst>
                                  <p:childTnLst>
                                    <p:animEffect transition="out" filter="fade">
                                      <p:cBhvr>
                                        <p:cTn id="1643" dur="300"/>
                                        <p:tgtEl>
                                          <p:spTgt spid="6"/>
                                        </p:tgtEl>
                                      </p:cBhvr>
                                    </p:animEffect>
                                    <p:set>
                                      <p:cBhvr>
                                        <p:cTn id="1644" dur="1" fill="hold">
                                          <p:stCondLst>
                                            <p:cond delay="299"/>
                                          </p:stCondLst>
                                        </p:cTn>
                                        <p:tgtEl>
                                          <p:spTgt spid="6"/>
                                        </p:tgtEl>
                                        <p:attrNameLst>
                                          <p:attrName>style.visibility</p:attrName>
                                        </p:attrNameLst>
                                      </p:cBhvr>
                                      <p:to>
                                        <p:strVal val="hidden"/>
                                      </p:to>
                                    </p:set>
                                  </p:childTnLst>
                                </p:cTn>
                              </p:par>
                              <p:par>
                                <p:cTn id="1645" presetID="10" presetClass="exit" presetSubtype="0" fill="hold" nodeType="withEffect">
                                  <p:stCondLst>
                                    <p:cond delay="0"/>
                                  </p:stCondLst>
                                  <p:childTnLst>
                                    <p:animEffect transition="out" filter="fade">
                                      <p:cBhvr>
                                        <p:cTn id="1646" dur="300"/>
                                        <p:tgtEl>
                                          <p:spTgt spid="7"/>
                                        </p:tgtEl>
                                      </p:cBhvr>
                                    </p:animEffect>
                                    <p:set>
                                      <p:cBhvr>
                                        <p:cTn id="1647" dur="1" fill="hold">
                                          <p:stCondLst>
                                            <p:cond delay="299"/>
                                          </p:stCondLst>
                                        </p:cTn>
                                        <p:tgtEl>
                                          <p:spTgt spid="7"/>
                                        </p:tgtEl>
                                        <p:attrNameLst>
                                          <p:attrName>style.visibility</p:attrName>
                                        </p:attrNameLst>
                                      </p:cBhvr>
                                      <p:to>
                                        <p:strVal val="hidden"/>
                                      </p:to>
                                    </p:set>
                                  </p:childTnLst>
                                </p:cTn>
                              </p:par>
                              <p:par>
                                <p:cTn id="1648" presetID="10" presetClass="exit" presetSubtype="0" fill="hold" grpId="7" nodeType="withEffect">
                                  <p:stCondLst>
                                    <p:cond delay="0"/>
                                  </p:stCondLst>
                                  <p:childTnLst>
                                    <p:animEffect transition="out" filter="fade">
                                      <p:cBhvr>
                                        <p:cTn id="1649" dur="300"/>
                                        <p:tgtEl>
                                          <p:spTgt spid="8"/>
                                        </p:tgtEl>
                                      </p:cBhvr>
                                    </p:animEffect>
                                    <p:set>
                                      <p:cBhvr>
                                        <p:cTn id="1650" dur="1" fill="hold">
                                          <p:stCondLst>
                                            <p:cond delay="299"/>
                                          </p:stCondLst>
                                        </p:cTn>
                                        <p:tgtEl>
                                          <p:spTgt spid="8"/>
                                        </p:tgtEl>
                                        <p:attrNameLst>
                                          <p:attrName>style.visibility</p:attrName>
                                        </p:attrNameLst>
                                      </p:cBhvr>
                                      <p:to>
                                        <p:strVal val="hidden"/>
                                      </p:to>
                                    </p:set>
                                  </p:childTnLst>
                                </p:cTn>
                              </p:par>
                              <p:par>
                                <p:cTn id="1651" presetID="10" presetClass="exit" presetSubtype="0" fill="hold" nodeType="withEffect">
                                  <p:stCondLst>
                                    <p:cond delay="0"/>
                                  </p:stCondLst>
                                  <p:childTnLst>
                                    <p:animEffect transition="out" filter="fade">
                                      <p:cBhvr>
                                        <p:cTn id="1652" dur="300"/>
                                        <p:tgtEl>
                                          <p:spTgt spid="9"/>
                                        </p:tgtEl>
                                      </p:cBhvr>
                                    </p:animEffect>
                                    <p:set>
                                      <p:cBhvr>
                                        <p:cTn id="1653" dur="1" fill="hold">
                                          <p:stCondLst>
                                            <p:cond delay="299"/>
                                          </p:stCondLst>
                                        </p:cTn>
                                        <p:tgtEl>
                                          <p:spTgt spid="9"/>
                                        </p:tgtEl>
                                        <p:attrNameLst>
                                          <p:attrName>style.visibility</p:attrName>
                                        </p:attrNameLst>
                                      </p:cBhvr>
                                      <p:to>
                                        <p:strVal val="hidden"/>
                                      </p:to>
                                    </p:set>
                                  </p:childTnLst>
                                </p:cTn>
                              </p:par>
                              <p:par>
                                <p:cTn id="1654" presetID="10" presetClass="exit" presetSubtype="0" fill="hold" grpId="7" nodeType="withEffect">
                                  <p:stCondLst>
                                    <p:cond delay="0"/>
                                  </p:stCondLst>
                                  <p:childTnLst>
                                    <p:animEffect transition="out" filter="fade">
                                      <p:cBhvr>
                                        <p:cTn id="1655" dur="300"/>
                                        <p:tgtEl>
                                          <p:spTgt spid="10"/>
                                        </p:tgtEl>
                                      </p:cBhvr>
                                    </p:animEffect>
                                    <p:set>
                                      <p:cBhvr>
                                        <p:cTn id="1656" dur="1" fill="hold">
                                          <p:stCondLst>
                                            <p:cond delay="299"/>
                                          </p:stCondLst>
                                        </p:cTn>
                                        <p:tgtEl>
                                          <p:spTgt spid="10"/>
                                        </p:tgtEl>
                                        <p:attrNameLst>
                                          <p:attrName>style.visibility</p:attrName>
                                        </p:attrNameLst>
                                      </p:cBhvr>
                                      <p:to>
                                        <p:strVal val="hidden"/>
                                      </p:to>
                                    </p:set>
                                  </p:childTnLst>
                                </p:cTn>
                              </p:par>
                              <p:par>
                                <p:cTn id="1657" presetID="10" presetClass="exit" presetSubtype="0" fill="hold" nodeType="withEffect">
                                  <p:stCondLst>
                                    <p:cond delay="0"/>
                                  </p:stCondLst>
                                  <p:childTnLst>
                                    <p:animEffect transition="out" filter="fade">
                                      <p:cBhvr>
                                        <p:cTn id="1658" dur="300"/>
                                        <p:tgtEl>
                                          <p:spTgt spid="11"/>
                                        </p:tgtEl>
                                      </p:cBhvr>
                                    </p:animEffect>
                                    <p:set>
                                      <p:cBhvr>
                                        <p:cTn id="1659" dur="1" fill="hold">
                                          <p:stCondLst>
                                            <p:cond delay="299"/>
                                          </p:stCondLst>
                                        </p:cTn>
                                        <p:tgtEl>
                                          <p:spTgt spid="11"/>
                                        </p:tgtEl>
                                        <p:attrNameLst>
                                          <p:attrName>style.visibility</p:attrName>
                                        </p:attrNameLst>
                                      </p:cBhvr>
                                      <p:to>
                                        <p:strVal val="hidden"/>
                                      </p:to>
                                    </p:set>
                                  </p:childTnLst>
                                </p:cTn>
                              </p:par>
                              <p:par>
                                <p:cTn id="1660" presetID="10" presetClass="exit" presetSubtype="0" fill="hold" grpId="7" nodeType="withEffect">
                                  <p:stCondLst>
                                    <p:cond delay="0"/>
                                  </p:stCondLst>
                                  <p:childTnLst>
                                    <p:animEffect transition="out" filter="fade">
                                      <p:cBhvr>
                                        <p:cTn id="1661" dur="300"/>
                                        <p:tgtEl>
                                          <p:spTgt spid="12"/>
                                        </p:tgtEl>
                                      </p:cBhvr>
                                    </p:animEffect>
                                    <p:set>
                                      <p:cBhvr>
                                        <p:cTn id="1662" dur="1" fill="hold">
                                          <p:stCondLst>
                                            <p:cond delay="299"/>
                                          </p:stCondLst>
                                        </p:cTn>
                                        <p:tgtEl>
                                          <p:spTgt spid="12"/>
                                        </p:tgtEl>
                                        <p:attrNameLst>
                                          <p:attrName>style.visibility</p:attrName>
                                        </p:attrNameLst>
                                      </p:cBhvr>
                                      <p:to>
                                        <p:strVal val="hidden"/>
                                      </p:to>
                                    </p:set>
                                  </p:childTnLst>
                                </p:cTn>
                              </p:par>
                              <p:par>
                                <p:cTn id="1663" presetID="10" presetClass="exit" presetSubtype="0" fill="hold" nodeType="withEffect">
                                  <p:stCondLst>
                                    <p:cond delay="0"/>
                                  </p:stCondLst>
                                  <p:childTnLst>
                                    <p:animEffect transition="out" filter="fade">
                                      <p:cBhvr>
                                        <p:cTn id="1664" dur="300"/>
                                        <p:tgtEl>
                                          <p:spTgt spid="13"/>
                                        </p:tgtEl>
                                      </p:cBhvr>
                                    </p:animEffect>
                                    <p:set>
                                      <p:cBhvr>
                                        <p:cTn id="1665" dur="1" fill="hold">
                                          <p:stCondLst>
                                            <p:cond delay="299"/>
                                          </p:stCondLst>
                                        </p:cTn>
                                        <p:tgtEl>
                                          <p:spTgt spid="13"/>
                                        </p:tgtEl>
                                        <p:attrNameLst>
                                          <p:attrName>style.visibility</p:attrName>
                                        </p:attrNameLst>
                                      </p:cBhvr>
                                      <p:to>
                                        <p:strVal val="hidden"/>
                                      </p:to>
                                    </p:set>
                                  </p:childTnLst>
                                </p:cTn>
                              </p:par>
                              <p:par>
                                <p:cTn id="1666" presetID="10" presetClass="exit" presetSubtype="0" fill="hold" nodeType="withEffect">
                                  <p:stCondLst>
                                    <p:cond delay="0"/>
                                  </p:stCondLst>
                                  <p:childTnLst>
                                    <p:animEffect transition="out" filter="fade">
                                      <p:cBhvr>
                                        <p:cTn id="1667" dur="300"/>
                                        <p:tgtEl>
                                          <p:spTgt spid="15"/>
                                        </p:tgtEl>
                                      </p:cBhvr>
                                    </p:animEffect>
                                    <p:set>
                                      <p:cBhvr>
                                        <p:cTn id="1668" dur="1" fill="hold">
                                          <p:stCondLst>
                                            <p:cond delay="299"/>
                                          </p:stCondLst>
                                        </p:cTn>
                                        <p:tgtEl>
                                          <p:spTgt spid="15"/>
                                        </p:tgtEl>
                                        <p:attrNameLst>
                                          <p:attrName>style.visibility</p:attrName>
                                        </p:attrNameLst>
                                      </p:cBhvr>
                                      <p:to>
                                        <p:strVal val="hidden"/>
                                      </p:to>
                                    </p:set>
                                  </p:childTnLst>
                                </p:cTn>
                              </p:par>
                              <p:par>
                                <p:cTn id="1669" presetID="10" presetClass="exit" presetSubtype="0" fill="hold" grpId="7" nodeType="withEffect">
                                  <p:stCondLst>
                                    <p:cond delay="0"/>
                                  </p:stCondLst>
                                  <p:childTnLst>
                                    <p:animEffect transition="out" filter="fade">
                                      <p:cBhvr>
                                        <p:cTn id="1670" dur="300"/>
                                        <p:tgtEl>
                                          <p:spTgt spid="16"/>
                                        </p:tgtEl>
                                      </p:cBhvr>
                                    </p:animEffect>
                                    <p:set>
                                      <p:cBhvr>
                                        <p:cTn id="1671" dur="1" fill="hold">
                                          <p:stCondLst>
                                            <p:cond delay="299"/>
                                          </p:stCondLst>
                                        </p:cTn>
                                        <p:tgtEl>
                                          <p:spTgt spid="16"/>
                                        </p:tgtEl>
                                        <p:attrNameLst>
                                          <p:attrName>style.visibility</p:attrName>
                                        </p:attrNameLst>
                                      </p:cBhvr>
                                      <p:to>
                                        <p:strVal val="hidden"/>
                                      </p:to>
                                    </p:set>
                                  </p:childTnLst>
                                </p:cTn>
                              </p:par>
                              <p:par>
                                <p:cTn id="1672" presetID="10" presetClass="exit" presetSubtype="0" fill="hold" nodeType="withEffect">
                                  <p:stCondLst>
                                    <p:cond delay="0"/>
                                  </p:stCondLst>
                                  <p:childTnLst>
                                    <p:animEffect transition="out" filter="fade">
                                      <p:cBhvr>
                                        <p:cTn id="1673" dur="300"/>
                                        <p:tgtEl>
                                          <p:spTgt spid="17"/>
                                        </p:tgtEl>
                                      </p:cBhvr>
                                    </p:animEffect>
                                    <p:set>
                                      <p:cBhvr>
                                        <p:cTn id="1674" dur="1" fill="hold">
                                          <p:stCondLst>
                                            <p:cond delay="299"/>
                                          </p:stCondLst>
                                        </p:cTn>
                                        <p:tgtEl>
                                          <p:spTgt spid="17"/>
                                        </p:tgtEl>
                                        <p:attrNameLst>
                                          <p:attrName>style.visibility</p:attrName>
                                        </p:attrNameLst>
                                      </p:cBhvr>
                                      <p:to>
                                        <p:strVal val="hidden"/>
                                      </p:to>
                                    </p:set>
                                  </p:childTnLst>
                                </p:cTn>
                              </p:par>
                              <p:par>
                                <p:cTn id="1675" presetID="10" presetClass="exit" presetSubtype="0" fill="hold" grpId="7" nodeType="withEffect">
                                  <p:stCondLst>
                                    <p:cond delay="0"/>
                                  </p:stCondLst>
                                  <p:childTnLst>
                                    <p:animEffect transition="out" filter="fade">
                                      <p:cBhvr>
                                        <p:cTn id="1676" dur="300"/>
                                        <p:tgtEl>
                                          <p:spTgt spid="18"/>
                                        </p:tgtEl>
                                      </p:cBhvr>
                                    </p:animEffect>
                                    <p:set>
                                      <p:cBhvr>
                                        <p:cTn id="1677" dur="1" fill="hold">
                                          <p:stCondLst>
                                            <p:cond delay="299"/>
                                          </p:stCondLst>
                                        </p:cTn>
                                        <p:tgtEl>
                                          <p:spTgt spid="18"/>
                                        </p:tgtEl>
                                        <p:attrNameLst>
                                          <p:attrName>style.visibility</p:attrName>
                                        </p:attrNameLst>
                                      </p:cBhvr>
                                      <p:to>
                                        <p:strVal val="hidden"/>
                                      </p:to>
                                    </p:set>
                                  </p:childTnLst>
                                </p:cTn>
                              </p:par>
                              <p:par>
                                <p:cTn id="1678" presetID="10" presetClass="exit" presetSubtype="0" fill="hold" nodeType="withEffect">
                                  <p:stCondLst>
                                    <p:cond delay="0"/>
                                  </p:stCondLst>
                                  <p:childTnLst>
                                    <p:animEffect transition="out" filter="fade">
                                      <p:cBhvr>
                                        <p:cTn id="1679" dur="300"/>
                                        <p:tgtEl>
                                          <p:spTgt spid="19"/>
                                        </p:tgtEl>
                                      </p:cBhvr>
                                    </p:animEffect>
                                    <p:set>
                                      <p:cBhvr>
                                        <p:cTn id="1680" dur="1" fill="hold">
                                          <p:stCondLst>
                                            <p:cond delay="299"/>
                                          </p:stCondLst>
                                        </p:cTn>
                                        <p:tgtEl>
                                          <p:spTgt spid="19"/>
                                        </p:tgtEl>
                                        <p:attrNameLst>
                                          <p:attrName>style.visibility</p:attrName>
                                        </p:attrNameLst>
                                      </p:cBhvr>
                                      <p:to>
                                        <p:strVal val="hidden"/>
                                      </p:to>
                                    </p:set>
                                  </p:childTnLst>
                                </p:cTn>
                              </p:par>
                              <p:par>
                                <p:cTn id="1681" presetID="10" presetClass="exit" presetSubtype="0" fill="hold" grpId="7" nodeType="withEffect">
                                  <p:stCondLst>
                                    <p:cond delay="0"/>
                                  </p:stCondLst>
                                  <p:childTnLst>
                                    <p:animEffect transition="out" filter="fade">
                                      <p:cBhvr>
                                        <p:cTn id="1682" dur="300"/>
                                        <p:tgtEl>
                                          <p:spTgt spid="20"/>
                                        </p:tgtEl>
                                      </p:cBhvr>
                                    </p:animEffect>
                                    <p:set>
                                      <p:cBhvr>
                                        <p:cTn id="1683" dur="1" fill="hold">
                                          <p:stCondLst>
                                            <p:cond delay="299"/>
                                          </p:stCondLst>
                                        </p:cTn>
                                        <p:tgtEl>
                                          <p:spTgt spid="20"/>
                                        </p:tgtEl>
                                        <p:attrNameLst>
                                          <p:attrName>style.visibility</p:attrName>
                                        </p:attrNameLst>
                                      </p:cBhvr>
                                      <p:to>
                                        <p:strVal val="hidden"/>
                                      </p:to>
                                    </p:set>
                                  </p:childTnLst>
                                </p:cTn>
                              </p:par>
                              <p:par>
                                <p:cTn id="1684" presetID="10" presetClass="exit" presetSubtype="0" fill="hold" nodeType="withEffect">
                                  <p:stCondLst>
                                    <p:cond delay="0"/>
                                  </p:stCondLst>
                                  <p:childTnLst>
                                    <p:animEffect transition="out" filter="fade">
                                      <p:cBhvr>
                                        <p:cTn id="1685" dur="300"/>
                                        <p:tgtEl>
                                          <p:spTgt spid="21"/>
                                        </p:tgtEl>
                                      </p:cBhvr>
                                    </p:animEffect>
                                    <p:set>
                                      <p:cBhvr>
                                        <p:cTn id="1686" dur="1" fill="hold">
                                          <p:stCondLst>
                                            <p:cond delay="299"/>
                                          </p:stCondLst>
                                        </p:cTn>
                                        <p:tgtEl>
                                          <p:spTgt spid="21"/>
                                        </p:tgtEl>
                                        <p:attrNameLst>
                                          <p:attrName>style.visibility</p:attrName>
                                        </p:attrNameLst>
                                      </p:cBhvr>
                                      <p:to>
                                        <p:strVal val="hidden"/>
                                      </p:to>
                                    </p:set>
                                  </p:childTnLst>
                                </p:cTn>
                              </p:par>
                              <p:par>
                                <p:cTn id="1687" presetID="10" presetClass="exit" presetSubtype="0" fill="hold" grpId="7" nodeType="withEffect">
                                  <p:stCondLst>
                                    <p:cond delay="0"/>
                                  </p:stCondLst>
                                  <p:childTnLst>
                                    <p:animEffect transition="out" filter="fade">
                                      <p:cBhvr>
                                        <p:cTn id="1688" dur="300"/>
                                        <p:tgtEl>
                                          <p:spTgt spid="22"/>
                                        </p:tgtEl>
                                      </p:cBhvr>
                                    </p:animEffect>
                                    <p:set>
                                      <p:cBhvr>
                                        <p:cTn id="1689" dur="1" fill="hold">
                                          <p:stCondLst>
                                            <p:cond delay="299"/>
                                          </p:stCondLst>
                                        </p:cTn>
                                        <p:tgtEl>
                                          <p:spTgt spid="22"/>
                                        </p:tgtEl>
                                        <p:attrNameLst>
                                          <p:attrName>style.visibility</p:attrName>
                                        </p:attrNameLst>
                                      </p:cBhvr>
                                      <p:to>
                                        <p:strVal val="hidden"/>
                                      </p:to>
                                    </p:set>
                                  </p:childTnLst>
                                </p:cTn>
                              </p:par>
                              <p:par>
                                <p:cTn id="1690" presetID="10" presetClass="exit" presetSubtype="0" fill="hold" nodeType="withEffect">
                                  <p:stCondLst>
                                    <p:cond delay="0"/>
                                  </p:stCondLst>
                                  <p:childTnLst>
                                    <p:animEffect transition="out" filter="fade">
                                      <p:cBhvr>
                                        <p:cTn id="1691" dur="300"/>
                                        <p:tgtEl>
                                          <p:spTgt spid="23"/>
                                        </p:tgtEl>
                                      </p:cBhvr>
                                    </p:animEffect>
                                    <p:set>
                                      <p:cBhvr>
                                        <p:cTn id="1692" dur="1" fill="hold">
                                          <p:stCondLst>
                                            <p:cond delay="299"/>
                                          </p:stCondLst>
                                        </p:cTn>
                                        <p:tgtEl>
                                          <p:spTgt spid="23"/>
                                        </p:tgtEl>
                                        <p:attrNameLst>
                                          <p:attrName>style.visibility</p:attrName>
                                        </p:attrNameLst>
                                      </p:cBhvr>
                                      <p:to>
                                        <p:strVal val="hidden"/>
                                      </p:to>
                                    </p:set>
                                  </p:childTnLst>
                                </p:cTn>
                              </p:par>
                              <p:par>
                                <p:cTn id="1693" presetID="10" presetClass="exit" presetSubtype="0" fill="hold" grpId="7" nodeType="withEffect">
                                  <p:stCondLst>
                                    <p:cond delay="0"/>
                                  </p:stCondLst>
                                  <p:childTnLst>
                                    <p:animEffect transition="out" filter="fade">
                                      <p:cBhvr>
                                        <p:cTn id="1694" dur="300"/>
                                        <p:tgtEl>
                                          <p:spTgt spid="24"/>
                                        </p:tgtEl>
                                      </p:cBhvr>
                                    </p:animEffect>
                                    <p:set>
                                      <p:cBhvr>
                                        <p:cTn id="1695" dur="1" fill="hold">
                                          <p:stCondLst>
                                            <p:cond delay="299"/>
                                          </p:stCondLst>
                                        </p:cTn>
                                        <p:tgtEl>
                                          <p:spTgt spid="24"/>
                                        </p:tgtEl>
                                        <p:attrNameLst>
                                          <p:attrName>style.visibility</p:attrName>
                                        </p:attrNameLst>
                                      </p:cBhvr>
                                      <p:to>
                                        <p:strVal val="hidden"/>
                                      </p:to>
                                    </p:set>
                                  </p:childTnLst>
                                </p:cTn>
                              </p:par>
                              <p:par>
                                <p:cTn id="1696" presetID="10" presetClass="exit" presetSubtype="0" fill="hold" nodeType="withEffect">
                                  <p:stCondLst>
                                    <p:cond delay="0"/>
                                  </p:stCondLst>
                                  <p:childTnLst>
                                    <p:animEffect transition="out" filter="fade">
                                      <p:cBhvr>
                                        <p:cTn id="1697" dur="300"/>
                                        <p:tgtEl>
                                          <p:spTgt spid="25"/>
                                        </p:tgtEl>
                                      </p:cBhvr>
                                    </p:animEffect>
                                    <p:set>
                                      <p:cBhvr>
                                        <p:cTn id="1698" dur="1" fill="hold">
                                          <p:stCondLst>
                                            <p:cond delay="299"/>
                                          </p:stCondLst>
                                        </p:cTn>
                                        <p:tgtEl>
                                          <p:spTgt spid="25"/>
                                        </p:tgtEl>
                                        <p:attrNameLst>
                                          <p:attrName>style.visibility</p:attrName>
                                        </p:attrNameLst>
                                      </p:cBhvr>
                                      <p:to>
                                        <p:strVal val="hidden"/>
                                      </p:to>
                                    </p:set>
                                  </p:childTnLst>
                                </p:cTn>
                              </p:par>
                              <p:par>
                                <p:cTn id="1699" presetID="10" presetClass="exit" presetSubtype="0" fill="hold" grpId="7" nodeType="withEffect">
                                  <p:stCondLst>
                                    <p:cond delay="0"/>
                                  </p:stCondLst>
                                  <p:childTnLst>
                                    <p:animEffect transition="out" filter="fade">
                                      <p:cBhvr>
                                        <p:cTn id="1700" dur="300"/>
                                        <p:tgtEl>
                                          <p:spTgt spid="26"/>
                                        </p:tgtEl>
                                      </p:cBhvr>
                                    </p:animEffect>
                                    <p:set>
                                      <p:cBhvr>
                                        <p:cTn id="1701" dur="1" fill="hold">
                                          <p:stCondLst>
                                            <p:cond delay="299"/>
                                          </p:stCondLst>
                                        </p:cTn>
                                        <p:tgtEl>
                                          <p:spTgt spid="26"/>
                                        </p:tgtEl>
                                        <p:attrNameLst>
                                          <p:attrName>style.visibility</p:attrName>
                                        </p:attrNameLst>
                                      </p:cBhvr>
                                      <p:to>
                                        <p:strVal val="hidden"/>
                                      </p:to>
                                    </p:set>
                                  </p:childTnLst>
                                </p:cTn>
                              </p:par>
                              <p:par>
                                <p:cTn id="1702" presetID="10" presetClass="exit" presetSubtype="0" fill="hold" nodeType="withEffect">
                                  <p:stCondLst>
                                    <p:cond delay="0"/>
                                  </p:stCondLst>
                                  <p:childTnLst>
                                    <p:animEffect transition="out" filter="fade">
                                      <p:cBhvr>
                                        <p:cTn id="1703" dur="300"/>
                                        <p:tgtEl>
                                          <p:spTgt spid="27"/>
                                        </p:tgtEl>
                                      </p:cBhvr>
                                    </p:animEffect>
                                    <p:set>
                                      <p:cBhvr>
                                        <p:cTn id="1704" dur="1" fill="hold">
                                          <p:stCondLst>
                                            <p:cond delay="299"/>
                                          </p:stCondLst>
                                        </p:cTn>
                                        <p:tgtEl>
                                          <p:spTgt spid="27"/>
                                        </p:tgtEl>
                                        <p:attrNameLst>
                                          <p:attrName>style.visibility</p:attrName>
                                        </p:attrNameLst>
                                      </p:cBhvr>
                                      <p:to>
                                        <p:strVal val="hidden"/>
                                      </p:to>
                                    </p:set>
                                  </p:childTnLst>
                                </p:cTn>
                              </p:par>
                              <p:par>
                                <p:cTn id="1705" presetID="10" presetClass="exit" presetSubtype="0" fill="hold" grpId="7" nodeType="withEffect">
                                  <p:stCondLst>
                                    <p:cond delay="0"/>
                                  </p:stCondLst>
                                  <p:childTnLst>
                                    <p:animEffect transition="out" filter="fade">
                                      <p:cBhvr>
                                        <p:cTn id="1706" dur="300"/>
                                        <p:tgtEl>
                                          <p:spTgt spid="28"/>
                                        </p:tgtEl>
                                      </p:cBhvr>
                                    </p:animEffect>
                                    <p:set>
                                      <p:cBhvr>
                                        <p:cTn id="1707" dur="1" fill="hold">
                                          <p:stCondLst>
                                            <p:cond delay="299"/>
                                          </p:stCondLst>
                                        </p:cTn>
                                        <p:tgtEl>
                                          <p:spTgt spid="28"/>
                                        </p:tgtEl>
                                        <p:attrNameLst>
                                          <p:attrName>style.visibility</p:attrName>
                                        </p:attrNameLst>
                                      </p:cBhvr>
                                      <p:to>
                                        <p:strVal val="hidden"/>
                                      </p:to>
                                    </p:set>
                                  </p:childTnLst>
                                </p:cTn>
                              </p:par>
                              <p:par>
                                <p:cTn id="1708" presetID="10" presetClass="exit" presetSubtype="0" fill="hold" nodeType="withEffect">
                                  <p:stCondLst>
                                    <p:cond delay="0"/>
                                  </p:stCondLst>
                                  <p:childTnLst>
                                    <p:animEffect transition="out" filter="fade">
                                      <p:cBhvr>
                                        <p:cTn id="1709" dur="300"/>
                                        <p:tgtEl>
                                          <p:spTgt spid="29"/>
                                        </p:tgtEl>
                                      </p:cBhvr>
                                    </p:animEffect>
                                    <p:set>
                                      <p:cBhvr>
                                        <p:cTn id="1710" dur="1" fill="hold">
                                          <p:stCondLst>
                                            <p:cond delay="299"/>
                                          </p:stCondLst>
                                        </p:cTn>
                                        <p:tgtEl>
                                          <p:spTgt spid="29"/>
                                        </p:tgtEl>
                                        <p:attrNameLst>
                                          <p:attrName>style.visibility</p:attrName>
                                        </p:attrNameLst>
                                      </p:cBhvr>
                                      <p:to>
                                        <p:strVal val="hidden"/>
                                      </p:to>
                                    </p:set>
                                  </p:childTnLst>
                                </p:cTn>
                              </p:par>
                              <p:par>
                                <p:cTn id="1711" presetID="10" presetClass="exit" presetSubtype="0" fill="hold" grpId="7" nodeType="withEffect">
                                  <p:stCondLst>
                                    <p:cond delay="0"/>
                                  </p:stCondLst>
                                  <p:childTnLst>
                                    <p:animEffect transition="out" filter="fade">
                                      <p:cBhvr>
                                        <p:cTn id="1712" dur="300"/>
                                        <p:tgtEl>
                                          <p:spTgt spid="30"/>
                                        </p:tgtEl>
                                      </p:cBhvr>
                                    </p:animEffect>
                                    <p:set>
                                      <p:cBhvr>
                                        <p:cTn id="1713" dur="1" fill="hold">
                                          <p:stCondLst>
                                            <p:cond delay="299"/>
                                          </p:stCondLst>
                                        </p:cTn>
                                        <p:tgtEl>
                                          <p:spTgt spid="30"/>
                                        </p:tgtEl>
                                        <p:attrNameLst>
                                          <p:attrName>style.visibility</p:attrName>
                                        </p:attrNameLst>
                                      </p:cBhvr>
                                      <p:to>
                                        <p:strVal val="hidden"/>
                                      </p:to>
                                    </p:set>
                                  </p:childTnLst>
                                </p:cTn>
                              </p:par>
                              <p:par>
                                <p:cTn id="1714" presetID="10" presetClass="exit" presetSubtype="0" fill="hold" nodeType="withEffect">
                                  <p:stCondLst>
                                    <p:cond delay="0"/>
                                  </p:stCondLst>
                                  <p:childTnLst>
                                    <p:animEffect transition="out" filter="fade">
                                      <p:cBhvr>
                                        <p:cTn id="1715" dur="300"/>
                                        <p:tgtEl>
                                          <p:spTgt spid="31"/>
                                        </p:tgtEl>
                                      </p:cBhvr>
                                    </p:animEffect>
                                    <p:set>
                                      <p:cBhvr>
                                        <p:cTn id="1716" dur="1" fill="hold">
                                          <p:stCondLst>
                                            <p:cond delay="299"/>
                                          </p:stCondLst>
                                        </p:cTn>
                                        <p:tgtEl>
                                          <p:spTgt spid="31"/>
                                        </p:tgtEl>
                                        <p:attrNameLst>
                                          <p:attrName>style.visibility</p:attrName>
                                        </p:attrNameLst>
                                      </p:cBhvr>
                                      <p:to>
                                        <p:strVal val="hidden"/>
                                      </p:to>
                                    </p:set>
                                  </p:childTnLst>
                                </p:cTn>
                              </p:par>
                              <p:par>
                                <p:cTn id="1717" presetID="10" presetClass="exit" presetSubtype="0" fill="hold" nodeType="withEffect">
                                  <p:stCondLst>
                                    <p:cond delay="0"/>
                                  </p:stCondLst>
                                  <p:childTnLst>
                                    <p:animEffect transition="out" filter="fade">
                                      <p:cBhvr>
                                        <p:cTn id="1718" dur="300"/>
                                        <p:tgtEl>
                                          <p:spTgt spid="32"/>
                                        </p:tgtEl>
                                      </p:cBhvr>
                                    </p:animEffect>
                                    <p:set>
                                      <p:cBhvr>
                                        <p:cTn id="1719" dur="1" fill="hold">
                                          <p:stCondLst>
                                            <p:cond delay="299"/>
                                          </p:stCondLst>
                                        </p:cTn>
                                        <p:tgtEl>
                                          <p:spTgt spid="32"/>
                                        </p:tgtEl>
                                        <p:attrNameLst>
                                          <p:attrName>style.visibility</p:attrName>
                                        </p:attrNameLst>
                                      </p:cBhvr>
                                      <p:to>
                                        <p:strVal val="hidden"/>
                                      </p:to>
                                    </p:set>
                                  </p:childTnLst>
                                </p:cTn>
                              </p:par>
                              <p:par>
                                <p:cTn id="1720" presetID="10" presetClass="exit" presetSubtype="0" fill="hold" grpId="7" nodeType="withEffect">
                                  <p:stCondLst>
                                    <p:cond delay="0"/>
                                  </p:stCondLst>
                                  <p:childTnLst>
                                    <p:animEffect transition="out" filter="fade">
                                      <p:cBhvr>
                                        <p:cTn id="1721" dur="300"/>
                                        <p:tgtEl>
                                          <p:spTgt spid="33"/>
                                        </p:tgtEl>
                                      </p:cBhvr>
                                    </p:animEffect>
                                    <p:set>
                                      <p:cBhvr>
                                        <p:cTn id="1722" dur="1" fill="hold">
                                          <p:stCondLst>
                                            <p:cond delay="299"/>
                                          </p:stCondLst>
                                        </p:cTn>
                                        <p:tgtEl>
                                          <p:spTgt spid="33"/>
                                        </p:tgtEl>
                                        <p:attrNameLst>
                                          <p:attrName>style.visibility</p:attrName>
                                        </p:attrNameLst>
                                      </p:cBhvr>
                                      <p:to>
                                        <p:strVal val="hidden"/>
                                      </p:to>
                                    </p:set>
                                  </p:childTnLst>
                                </p:cTn>
                              </p:par>
                              <p:par>
                                <p:cTn id="1723" presetID="10" presetClass="exit" presetSubtype="0" fill="hold" nodeType="withEffect">
                                  <p:stCondLst>
                                    <p:cond delay="0"/>
                                  </p:stCondLst>
                                  <p:childTnLst>
                                    <p:animEffect transition="out" filter="fade">
                                      <p:cBhvr>
                                        <p:cTn id="1724" dur="300"/>
                                        <p:tgtEl>
                                          <p:spTgt spid="34"/>
                                        </p:tgtEl>
                                      </p:cBhvr>
                                    </p:animEffect>
                                    <p:set>
                                      <p:cBhvr>
                                        <p:cTn id="1725" dur="1" fill="hold">
                                          <p:stCondLst>
                                            <p:cond delay="299"/>
                                          </p:stCondLst>
                                        </p:cTn>
                                        <p:tgtEl>
                                          <p:spTgt spid="34"/>
                                        </p:tgtEl>
                                        <p:attrNameLst>
                                          <p:attrName>style.visibility</p:attrName>
                                        </p:attrNameLst>
                                      </p:cBhvr>
                                      <p:to>
                                        <p:strVal val="hidden"/>
                                      </p:to>
                                    </p:set>
                                  </p:childTnLst>
                                </p:cTn>
                              </p:par>
                              <p:par>
                                <p:cTn id="1726" presetID="10" presetClass="exit" presetSubtype="0" fill="hold" grpId="7" nodeType="withEffect">
                                  <p:stCondLst>
                                    <p:cond delay="0"/>
                                  </p:stCondLst>
                                  <p:childTnLst>
                                    <p:animEffect transition="out" filter="fade">
                                      <p:cBhvr>
                                        <p:cTn id="1727" dur="300"/>
                                        <p:tgtEl>
                                          <p:spTgt spid="35"/>
                                        </p:tgtEl>
                                      </p:cBhvr>
                                    </p:animEffect>
                                    <p:set>
                                      <p:cBhvr>
                                        <p:cTn id="1728" dur="1" fill="hold">
                                          <p:stCondLst>
                                            <p:cond delay="299"/>
                                          </p:stCondLst>
                                        </p:cTn>
                                        <p:tgtEl>
                                          <p:spTgt spid="35"/>
                                        </p:tgtEl>
                                        <p:attrNameLst>
                                          <p:attrName>style.visibility</p:attrName>
                                        </p:attrNameLst>
                                      </p:cBhvr>
                                      <p:to>
                                        <p:strVal val="hidden"/>
                                      </p:to>
                                    </p:set>
                                  </p:childTnLst>
                                </p:cTn>
                              </p:par>
                              <p:par>
                                <p:cTn id="1729" presetID="10" presetClass="exit" presetSubtype="0" fill="hold" nodeType="withEffect">
                                  <p:stCondLst>
                                    <p:cond delay="0"/>
                                  </p:stCondLst>
                                  <p:childTnLst>
                                    <p:animEffect transition="out" filter="fade">
                                      <p:cBhvr>
                                        <p:cTn id="1730" dur="300"/>
                                        <p:tgtEl>
                                          <p:spTgt spid="36"/>
                                        </p:tgtEl>
                                      </p:cBhvr>
                                    </p:animEffect>
                                    <p:set>
                                      <p:cBhvr>
                                        <p:cTn id="1731" dur="1" fill="hold">
                                          <p:stCondLst>
                                            <p:cond delay="299"/>
                                          </p:stCondLst>
                                        </p:cTn>
                                        <p:tgtEl>
                                          <p:spTgt spid="36"/>
                                        </p:tgtEl>
                                        <p:attrNameLst>
                                          <p:attrName>style.visibility</p:attrName>
                                        </p:attrNameLst>
                                      </p:cBhvr>
                                      <p:to>
                                        <p:strVal val="hidden"/>
                                      </p:to>
                                    </p:set>
                                  </p:childTnLst>
                                </p:cTn>
                              </p:par>
                              <p:par>
                                <p:cTn id="1732" presetID="10" presetClass="exit" presetSubtype="0" fill="hold" grpId="7" nodeType="withEffect">
                                  <p:stCondLst>
                                    <p:cond delay="0"/>
                                  </p:stCondLst>
                                  <p:childTnLst>
                                    <p:animEffect transition="out" filter="fade">
                                      <p:cBhvr>
                                        <p:cTn id="1733" dur="300"/>
                                        <p:tgtEl>
                                          <p:spTgt spid="37"/>
                                        </p:tgtEl>
                                      </p:cBhvr>
                                    </p:animEffect>
                                    <p:set>
                                      <p:cBhvr>
                                        <p:cTn id="1734" dur="1" fill="hold">
                                          <p:stCondLst>
                                            <p:cond delay="299"/>
                                          </p:stCondLst>
                                        </p:cTn>
                                        <p:tgtEl>
                                          <p:spTgt spid="37"/>
                                        </p:tgtEl>
                                        <p:attrNameLst>
                                          <p:attrName>style.visibility</p:attrName>
                                        </p:attrNameLst>
                                      </p:cBhvr>
                                      <p:to>
                                        <p:strVal val="hidden"/>
                                      </p:to>
                                    </p:set>
                                  </p:childTnLst>
                                </p:cTn>
                              </p:par>
                              <p:par>
                                <p:cTn id="1735" presetID="10" presetClass="exit" presetSubtype="0" fill="hold" nodeType="withEffect">
                                  <p:stCondLst>
                                    <p:cond delay="0"/>
                                  </p:stCondLst>
                                  <p:childTnLst>
                                    <p:animEffect transition="out" filter="fade">
                                      <p:cBhvr>
                                        <p:cTn id="1736" dur="300"/>
                                        <p:tgtEl>
                                          <p:spTgt spid="38"/>
                                        </p:tgtEl>
                                      </p:cBhvr>
                                    </p:animEffect>
                                    <p:set>
                                      <p:cBhvr>
                                        <p:cTn id="1737" dur="1" fill="hold">
                                          <p:stCondLst>
                                            <p:cond delay="299"/>
                                          </p:stCondLst>
                                        </p:cTn>
                                        <p:tgtEl>
                                          <p:spTgt spid="38"/>
                                        </p:tgtEl>
                                        <p:attrNameLst>
                                          <p:attrName>style.visibility</p:attrName>
                                        </p:attrNameLst>
                                      </p:cBhvr>
                                      <p:to>
                                        <p:strVal val="hidden"/>
                                      </p:to>
                                    </p:set>
                                  </p:childTnLst>
                                </p:cTn>
                              </p:par>
                              <p:par>
                                <p:cTn id="1738" presetID="10" presetClass="exit" presetSubtype="0" fill="hold" grpId="7" nodeType="withEffect">
                                  <p:stCondLst>
                                    <p:cond delay="0"/>
                                  </p:stCondLst>
                                  <p:childTnLst>
                                    <p:animEffect transition="out" filter="fade">
                                      <p:cBhvr>
                                        <p:cTn id="1739" dur="300"/>
                                        <p:tgtEl>
                                          <p:spTgt spid="39"/>
                                        </p:tgtEl>
                                      </p:cBhvr>
                                    </p:animEffect>
                                    <p:set>
                                      <p:cBhvr>
                                        <p:cTn id="1740" dur="1" fill="hold">
                                          <p:stCondLst>
                                            <p:cond delay="299"/>
                                          </p:stCondLst>
                                        </p:cTn>
                                        <p:tgtEl>
                                          <p:spTgt spid="39"/>
                                        </p:tgtEl>
                                        <p:attrNameLst>
                                          <p:attrName>style.visibility</p:attrName>
                                        </p:attrNameLst>
                                      </p:cBhvr>
                                      <p:to>
                                        <p:strVal val="hidden"/>
                                      </p:to>
                                    </p:set>
                                  </p:childTnLst>
                                </p:cTn>
                              </p:par>
                              <p:par>
                                <p:cTn id="1741" presetID="10" presetClass="exit" presetSubtype="0" fill="hold" nodeType="withEffect">
                                  <p:stCondLst>
                                    <p:cond delay="0"/>
                                  </p:stCondLst>
                                  <p:childTnLst>
                                    <p:animEffect transition="out" filter="fade">
                                      <p:cBhvr>
                                        <p:cTn id="1742" dur="300"/>
                                        <p:tgtEl>
                                          <p:spTgt spid="40"/>
                                        </p:tgtEl>
                                      </p:cBhvr>
                                    </p:animEffect>
                                    <p:set>
                                      <p:cBhvr>
                                        <p:cTn id="1743" dur="1" fill="hold">
                                          <p:stCondLst>
                                            <p:cond delay="299"/>
                                          </p:stCondLst>
                                        </p:cTn>
                                        <p:tgtEl>
                                          <p:spTgt spid="40"/>
                                        </p:tgtEl>
                                        <p:attrNameLst>
                                          <p:attrName>style.visibility</p:attrName>
                                        </p:attrNameLst>
                                      </p:cBhvr>
                                      <p:to>
                                        <p:strVal val="hidden"/>
                                      </p:to>
                                    </p:set>
                                  </p:childTnLst>
                                </p:cTn>
                              </p:par>
                              <p:par>
                                <p:cTn id="1744" presetID="10" presetClass="exit" presetSubtype="0" fill="hold" nodeType="withEffect">
                                  <p:stCondLst>
                                    <p:cond delay="0"/>
                                  </p:stCondLst>
                                  <p:childTnLst>
                                    <p:animEffect transition="out" filter="fade">
                                      <p:cBhvr>
                                        <p:cTn id="1745" dur="300"/>
                                        <p:tgtEl>
                                          <p:spTgt spid="41"/>
                                        </p:tgtEl>
                                      </p:cBhvr>
                                    </p:animEffect>
                                    <p:set>
                                      <p:cBhvr>
                                        <p:cTn id="1746" dur="1" fill="hold">
                                          <p:stCondLst>
                                            <p:cond delay="299"/>
                                          </p:stCondLst>
                                        </p:cTn>
                                        <p:tgtEl>
                                          <p:spTgt spid="41"/>
                                        </p:tgtEl>
                                        <p:attrNameLst>
                                          <p:attrName>style.visibility</p:attrName>
                                        </p:attrNameLst>
                                      </p:cBhvr>
                                      <p:to>
                                        <p:strVal val="hidden"/>
                                      </p:to>
                                    </p:set>
                                  </p:childTnLst>
                                </p:cTn>
                              </p:par>
                              <p:par>
                                <p:cTn id="1747" presetID="10" presetClass="exit" presetSubtype="0" fill="hold" grpId="7" nodeType="withEffect">
                                  <p:stCondLst>
                                    <p:cond delay="0"/>
                                  </p:stCondLst>
                                  <p:childTnLst>
                                    <p:animEffect transition="out" filter="fade">
                                      <p:cBhvr>
                                        <p:cTn id="1748" dur="300"/>
                                        <p:tgtEl>
                                          <p:spTgt spid="42"/>
                                        </p:tgtEl>
                                      </p:cBhvr>
                                    </p:animEffect>
                                    <p:set>
                                      <p:cBhvr>
                                        <p:cTn id="1749" dur="1" fill="hold">
                                          <p:stCondLst>
                                            <p:cond delay="299"/>
                                          </p:stCondLst>
                                        </p:cTn>
                                        <p:tgtEl>
                                          <p:spTgt spid="42"/>
                                        </p:tgtEl>
                                        <p:attrNameLst>
                                          <p:attrName>style.visibility</p:attrName>
                                        </p:attrNameLst>
                                      </p:cBhvr>
                                      <p:to>
                                        <p:strVal val="hidden"/>
                                      </p:to>
                                    </p:set>
                                  </p:childTnLst>
                                </p:cTn>
                              </p:par>
                              <p:par>
                                <p:cTn id="1750" presetID="10" presetClass="exit" presetSubtype="0" fill="hold" nodeType="withEffect">
                                  <p:stCondLst>
                                    <p:cond delay="0"/>
                                  </p:stCondLst>
                                  <p:childTnLst>
                                    <p:animEffect transition="out" filter="fade">
                                      <p:cBhvr>
                                        <p:cTn id="1751" dur="300"/>
                                        <p:tgtEl>
                                          <p:spTgt spid="43"/>
                                        </p:tgtEl>
                                      </p:cBhvr>
                                    </p:animEffect>
                                    <p:set>
                                      <p:cBhvr>
                                        <p:cTn id="1752" dur="1" fill="hold">
                                          <p:stCondLst>
                                            <p:cond delay="299"/>
                                          </p:stCondLst>
                                        </p:cTn>
                                        <p:tgtEl>
                                          <p:spTgt spid="43"/>
                                        </p:tgtEl>
                                        <p:attrNameLst>
                                          <p:attrName>style.visibility</p:attrName>
                                        </p:attrNameLst>
                                      </p:cBhvr>
                                      <p:to>
                                        <p:strVal val="hidden"/>
                                      </p:to>
                                    </p:set>
                                  </p:childTnLst>
                                </p:cTn>
                              </p:par>
                              <p:par>
                                <p:cTn id="1753" presetID="10" presetClass="exit" presetSubtype="0" fill="hold" grpId="7" nodeType="withEffect">
                                  <p:stCondLst>
                                    <p:cond delay="0"/>
                                  </p:stCondLst>
                                  <p:childTnLst>
                                    <p:animEffect transition="out" filter="fade">
                                      <p:cBhvr>
                                        <p:cTn id="1754" dur="300"/>
                                        <p:tgtEl>
                                          <p:spTgt spid="44"/>
                                        </p:tgtEl>
                                      </p:cBhvr>
                                    </p:animEffect>
                                    <p:set>
                                      <p:cBhvr>
                                        <p:cTn id="1755" dur="1" fill="hold">
                                          <p:stCondLst>
                                            <p:cond delay="299"/>
                                          </p:stCondLst>
                                        </p:cTn>
                                        <p:tgtEl>
                                          <p:spTgt spid="44"/>
                                        </p:tgtEl>
                                        <p:attrNameLst>
                                          <p:attrName>style.visibility</p:attrName>
                                        </p:attrNameLst>
                                      </p:cBhvr>
                                      <p:to>
                                        <p:strVal val="hidden"/>
                                      </p:to>
                                    </p:set>
                                  </p:childTnLst>
                                </p:cTn>
                              </p:par>
                              <p:par>
                                <p:cTn id="1756" presetID="10" presetClass="exit" presetSubtype="0" fill="hold" nodeType="withEffect">
                                  <p:stCondLst>
                                    <p:cond delay="0"/>
                                  </p:stCondLst>
                                  <p:childTnLst>
                                    <p:animEffect transition="out" filter="fade">
                                      <p:cBhvr>
                                        <p:cTn id="1757" dur="300"/>
                                        <p:tgtEl>
                                          <p:spTgt spid="45"/>
                                        </p:tgtEl>
                                      </p:cBhvr>
                                    </p:animEffect>
                                    <p:set>
                                      <p:cBhvr>
                                        <p:cTn id="1758" dur="1" fill="hold">
                                          <p:stCondLst>
                                            <p:cond delay="299"/>
                                          </p:stCondLst>
                                        </p:cTn>
                                        <p:tgtEl>
                                          <p:spTgt spid="45"/>
                                        </p:tgtEl>
                                        <p:attrNameLst>
                                          <p:attrName>style.visibility</p:attrName>
                                        </p:attrNameLst>
                                      </p:cBhvr>
                                      <p:to>
                                        <p:strVal val="hidden"/>
                                      </p:to>
                                    </p:set>
                                  </p:childTnLst>
                                </p:cTn>
                              </p:par>
                              <p:par>
                                <p:cTn id="1759" presetID="10" presetClass="exit" presetSubtype="0" fill="hold" grpId="7" nodeType="withEffect">
                                  <p:stCondLst>
                                    <p:cond delay="0"/>
                                  </p:stCondLst>
                                  <p:childTnLst>
                                    <p:animEffect transition="out" filter="fade">
                                      <p:cBhvr>
                                        <p:cTn id="1760" dur="300"/>
                                        <p:tgtEl>
                                          <p:spTgt spid="46"/>
                                        </p:tgtEl>
                                      </p:cBhvr>
                                    </p:animEffect>
                                    <p:set>
                                      <p:cBhvr>
                                        <p:cTn id="1761" dur="1" fill="hold">
                                          <p:stCondLst>
                                            <p:cond delay="299"/>
                                          </p:stCondLst>
                                        </p:cTn>
                                        <p:tgtEl>
                                          <p:spTgt spid="46"/>
                                        </p:tgtEl>
                                        <p:attrNameLst>
                                          <p:attrName>style.visibility</p:attrName>
                                        </p:attrNameLst>
                                      </p:cBhvr>
                                      <p:to>
                                        <p:strVal val="hidden"/>
                                      </p:to>
                                    </p:set>
                                  </p:childTnLst>
                                </p:cTn>
                              </p:par>
                              <p:par>
                                <p:cTn id="1762" presetID="10" presetClass="exit" presetSubtype="0" fill="hold" nodeType="withEffect">
                                  <p:stCondLst>
                                    <p:cond delay="0"/>
                                  </p:stCondLst>
                                  <p:childTnLst>
                                    <p:animEffect transition="out" filter="fade">
                                      <p:cBhvr>
                                        <p:cTn id="1763" dur="300"/>
                                        <p:tgtEl>
                                          <p:spTgt spid="47"/>
                                        </p:tgtEl>
                                      </p:cBhvr>
                                    </p:animEffect>
                                    <p:set>
                                      <p:cBhvr>
                                        <p:cTn id="1764" dur="1" fill="hold">
                                          <p:stCondLst>
                                            <p:cond delay="299"/>
                                          </p:stCondLst>
                                        </p:cTn>
                                        <p:tgtEl>
                                          <p:spTgt spid="47"/>
                                        </p:tgtEl>
                                        <p:attrNameLst>
                                          <p:attrName>style.visibility</p:attrName>
                                        </p:attrNameLst>
                                      </p:cBhvr>
                                      <p:to>
                                        <p:strVal val="hidden"/>
                                      </p:to>
                                    </p:set>
                                  </p:childTnLst>
                                </p:cTn>
                              </p:par>
                              <p:par>
                                <p:cTn id="1765" presetID="10" presetClass="exit" presetSubtype="0" fill="hold" grpId="7" nodeType="withEffect">
                                  <p:stCondLst>
                                    <p:cond delay="0"/>
                                  </p:stCondLst>
                                  <p:childTnLst>
                                    <p:animEffect transition="out" filter="fade">
                                      <p:cBhvr>
                                        <p:cTn id="1766" dur="300"/>
                                        <p:tgtEl>
                                          <p:spTgt spid="48"/>
                                        </p:tgtEl>
                                      </p:cBhvr>
                                    </p:animEffect>
                                    <p:set>
                                      <p:cBhvr>
                                        <p:cTn id="1767" dur="1" fill="hold">
                                          <p:stCondLst>
                                            <p:cond delay="299"/>
                                          </p:stCondLst>
                                        </p:cTn>
                                        <p:tgtEl>
                                          <p:spTgt spid="48"/>
                                        </p:tgtEl>
                                        <p:attrNameLst>
                                          <p:attrName>style.visibility</p:attrName>
                                        </p:attrNameLst>
                                      </p:cBhvr>
                                      <p:to>
                                        <p:strVal val="hidden"/>
                                      </p:to>
                                    </p:set>
                                  </p:childTnLst>
                                </p:cTn>
                              </p:par>
                              <p:par>
                                <p:cTn id="1768" presetID="10" presetClass="exit" presetSubtype="0" fill="hold" nodeType="withEffect">
                                  <p:stCondLst>
                                    <p:cond delay="0"/>
                                  </p:stCondLst>
                                  <p:childTnLst>
                                    <p:animEffect transition="out" filter="fade">
                                      <p:cBhvr>
                                        <p:cTn id="1769" dur="300"/>
                                        <p:tgtEl>
                                          <p:spTgt spid="49"/>
                                        </p:tgtEl>
                                      </p:cBhvr>
                                    </p:animEffect>
                                    <p:set>
                                      <p:cBhvr>
                                        <p:cTn id="1770" dur="1" fill="hold">
                                          <p:stCondLst>
                                            <p:cond delay="299"/>
                                          </p:stCondLst>
                                        </p:cTn>
                                        <p:tgtEl>
                                          <p:spTgt spid="49"/>
                                        </p:tgtEl>
                                        <p:attrNameLst>
                                          <p:attrName>style.visibility</p:attrName>
                                        </p:attrNameLst>
                                      </p:cBhvr>
                                      <p:to>
                                        <p:strVal val="hidden"/>
                                      </p:to>
                                    </p:set>
                                  </p:childTnLst>
                                </p:cTn>
                              </p:par>
                              <p:par>
                                <p:cTn id="1771" presetID="10" presetClass="exit" presetSubtype="0" fill="hold" nodeType="withEffect">
                                  <p:stCondLst>
                                    <p:cond delay="0"/>
                                  </p:stCondLst>
                                  <p:childTnLst>
                                    <p:animEffect transition="out" filter="fade">
                                      <p:cBhvr>
                                        <p:cTn id="1772" dur="300"/>
                                        <p:tgtEl>
                                          <p:spTgt spid="56"/>
                                        </p:tgtEl>
                                      </p:cBhvr>
                                    </p:animEffect>
                                    <p:set>
                                      <p:cBhvr>
                                        <p:cTn id="1773" dur="1" fill="hold">
                                          <p:stCondLst>
                                            <p:cond delay="299"/>
                                          </p:stCondLst>
                                        </p:cTn>
                                        <p:tgtEl>
                                          <p:spTgt spid="56"/>
                                        </p:tgtEl>
                                        <p:attrNameLst>
                                          <p:attrName>style.visibility</p:attrName>
                                        </p:attrNameLst>
                                      </p:cBhvr>
                                      <p:to>
                                        <p:strVal val="hidden"/>
                                      </p:to>
                                    </p:set>
                                  </p:childTnLst>
                                </p:cTn>
                              </p:par>
                              <p:par>
                                <p:cTn id="1774" presetID="10" presetClass="exit" presetSubtype="0" fill="hold" grpId="7" nodeType="withEffect">
                                  <p:stCondLst>
                                    <p:cond delay="0"/>
                                  </p:stCondLst>
                                  <p:childTnLst>
                                    <p:animEffect transition="out" filter="fade">
                                      <p:cBhvr>
                                        <p:cTn id="1775" dur="300"/>
                                        <p:tgtEl>
                                          <p:spTgt spid="57"/>
                                        </p:tgtEl>
                                      </p:cBhvr>
                                    </p:animEffect>
                                    <p:set>
                                      <p:cBhvr>
                                        <p:cTn id="1776" dur="1" fill="hold">
                                          <p:stCondLst>
                                            <p:cond delay="299"/>
                                          </p:stCondLst>
                                        </p:cTn>
                                        <p:tgtEl>
                                          <p:spTgt spid="57"/>
                                        </p:tgtEl>
                                        <p:attrNameLst>
                                          <p:attrName>style.visibility</p:attrName>
                                        </p:attrNameLst>
                                      </p:cBhvr>
                                      <p:to>
                                        <p:strVal val="hidden"/>
                                      </p:to>
                                    </p:set>
                                  </p:childTnLst>
                                </p:cTn>
                              </p:par>
                              <p:par>
                                <p:cTn id="1777" presetID="10" presetClass="exit" presetSubtype="0" fill="hold" nodeType="withEffect">
                                  <p:stCondLst>
                                    <p:cond delay="0"/>
                                  </p:stCondLst>
                                  <p:childTnLst>
                                    <p:animEffect transition="out" filter="fade">
                                      <p:cBhvr>
                                        <p:cTn id="1778" dur="300"/>
                                        <p:tgtEl>
                                          <p:spTgt spid="58"/>
                                        </p:tgtEl>
                                      </p:cBhvr>
                                    </p:animEffect>
                                    <p:set>
                                      <p:cBhvr>
                                        <p:cTn id="1779" dur="1" fill="hold">
                                          <p:stCondLst>
                                            <p:cond delay="299"/>
                                          </p:stCondLst>
                                        </p:cTn>
                                        <p:tgtEl>
                                          <p:spTgt spid="58"/>
                                        </p:tgtEl>
                                        <p:attrNameLst>
                                          <p:attrName>style.visibility</p:attrName>
                                        </p:attrNameLst>
                                      </p:cBhvr>
                                      <p:to>
                                        <p:strVal val="hidden"/>
                                      </p:to>
                                    </p:set>
                                  </p:childTnLst>
                                </p:cTn>
                              </p:par>
                              <p:par>
                                <p:cTn id="1780" presetID="10" presetClass="exit" presetSubtype="0" fill="hold" grpId="7" nodeType="withEffect">
                                  <p:stCondLst>
                                    <p:cond delay="0"/>
                                  </p:stCondLst>
                                  <p:childTnLst>
                                    <p:animEffect transition="out" filter="fade">
                                      <p:cBhvr>
                                        <p:cTn id="1781" dur="300"/>
                                        <p:tgtEl>
                                          <p:spTgt spid="59"/>
                                        </p:tgtEl>
                                      </p:cBhvr>
                                    </p:animEffect>
                                    <p:set>
                                      <p:cBhvr>
                                        <p:cTn id="1782" dur="1" fill="hold">
                                          <p:stCondLst>
                                            <p:cond delay="299"/>
                                          </p:stCondLst>
                                        </p:cTn>
                                        <p:tgtEl>
                                          <p:spTgt spid="59"/>
                                        </p:tgtEl>
                                        <p:attrNameLst>
                                          <p:attrName>style.visibility</p:attrName>
                                        </p:attrNameLst>
                                      </p:cBhvr>
                                      <p:to>
                                        <p:strVal val="hidden"/>
                                      </p:to>
                                    </p:set>
                                  </p:childTnLst>
                                </p:cTn>
                              </p:par>
                              <p:par>
                                <p:cTn id="1783" presetID="10" presetClass="exit" presetSubtype="0" fill="hold" nodeType="withEffect">
                                  <p:stCondLst>
                                    <p:cond delay="0"/>
                                  </p:stCondLst>
                                  <p:childTnLst>
                                    <p:animEffect transition="out" filter="fade">
                                      <p:cBhvr>
                                        <p:cTn id="1784" dur="300"/>
                                        <p:tgtEl>
                                          <p:spTgt spid="60"/>
                                        </p:tgtEl>
                                      </p:cBhvr>
                                    </p:animEffect>
                                    <p:set>
                                      <p:cBhvr>
                                        <p:cTn id="1785" dur="1" fill="hold">
                                          <p:stCondLst>
                                            <p:cond delay="299"/>
                                          </p:stCondLst>
                                        </p:cTn>
                                        <p:tgtEl>
                                          <p:spTgt spid="60"/>
                                        </p:tgtEl>
                                        <p:attrNameLst>
                                          <p:attrName>style.visibility</p:attrName>
                                        </p:attrNameLst>
                                      </p:cBhvr>
                                      <p:to>
                                        <p:strVal val="hidden"/>
                                      </p:to>
                                    </p:set>
                                  </p:childTnLst>
                                </p:cTn>
                              </p:par>
                              <p:par>
                                <p:cTn id="1786" presetID="10" presetClass="exit" presetSubtype="0" fill="hold" grpId="7" nodeType="withEffect">
                                  <p:stCondLst>
                                    <p:cond delay="0"/>
                                  </p:stCondLst>
                                  <p:childTnLst>
                                    <p:animEffect transition="out" filter="fade">
                                      <p:cBhvr>
                                        <p:cTn id="1787" dur="300"/>
                                        <p:tgtEl>
                                          <p:spTgt spid="61"/>
                                        </p:tgtEl>
                                      </p:cBhvr>
                                    </p:animEffect>
                                    <p:set>
                                      <p:cBhvr>
                                        <p:cTn id="1788" dur="1" fill="hold">
                                          <p:stCondLst>
                                            <p:cond delay="299"/>
                                          </p:stCondLst>
                                        </p:cTn>
                                        <p:tgtEl>
                                          <p:spTgt spid="61"/>
                                        </p:tgtEl>
                                        <p:attrNameLst>
                                          <p:attrName>style.visibility</p:attrName>
                                        </p:attrNameLst>
                                      </p:cBhvr>
                                      <p:to>
                                        <p:strVal val="hidden"/>
                                      </p:to>
                                    </p:set>
                                  </p:childTnLst>
                                </p:cTn>
                              </p:par>
                              <p:par>
                                <p:cTn id="1789" presetID="10" presetClass="exit" presetSubtype="0" fill="hold" nodeType="withEffect">
                                  <p:stCondLst>
                                    <p:cond delay="0"/>
                                  </p:stCondLst>
                                  <p:childTnLst>
                                    <p:animEffect transition="out" filter="fade">
                                      <p:cBhvr>
                                        <p:cTn id="1790" dur="300"/>
                                        <p:tgtEl>
                                          <p:spTgt spid="62"/>
                                        </p:tgtEl>
                                      </p:cBhvr>
                                    </p:animEffect>
                                    <p:set>
                                      <p:cBhvr>
                                        <p:cTn id="1791" dur="1" fill="hold">
                                          <p:stCondLst>
                                            <p:cond delay="299"/>
                                          </p:stCondLst>
                                        </p:cTn>
                                        <p:tgtEl>
                                          <p:spTgt spid="62"/>
                                        </p:tgtEl>
                                        <p:attrNameLst>
                                          <p:attrName>style.visibility</p:attrName>
                                        </p:attrNameLst>
                                      </p:cBhvr>
                                      <p:to>
                                        <p:strVal val="hidden"/>
                                      </p:to>
                                    </p:set>
                                  </p:childTnLst>
                                </p:cTn>
                              </p:par>
                              <p:par>
                                <p:cTn id="1792" presetID="10" presetClass="exit" presetSubtype="0" fill="hold" grpId="7" nodeType="withEffect">
                                  <p:stCondLst>
                                    <p:cond delay="0"/>
                                  </p:stCondLst>
                                  <p:childTnLst>
                                    <p:animEffect transition="out" filter="fade">
                                      <p:cBhvr>
                                        <p:cTn id="1793" dur="300"/>
                                        <p:tgtEl>
                                          <p:spTgt spid="63"/>
                                        </p:tgtEl>
                                      </p:cBhvr>
                                    </p:animEffect>
                                    <p:set>
                                      <p:cBhvr>
                                        <p:cTn id="1794" dur="1" fill="hold">
                                          <p:stCondLst>
                                            <p:cond delay="299"/>
                                          </p:stCondLst>
                                        </p:cTn>
                                        <p:tgtEl>
                                          <p:spTgt spid="63"/>
                                        </p:tgtEl>
                                        <p:attrNameLst>
                                          <p:attrName>style.visibility</p:attrName>
                                        </p:attrNameLst>
                                      </p:cBhvr>
                                      <p:to>
                                        <p:strVal val="hidden"/>
                                      </p:to>
                                    </p:set>
                                  </p:childTnLst>
                                </p:cTn>
                              </p:par>
                              <p:par>
                                <p:cTn id="1795" presetID="10" presetClass="exit" presetSubtype="0" fill="hold" nodeType="withEffect">
                                  <p:stCondLst>
                                    <p:cond delay="0"/>
                                  </p:stCondLst>
                                  <p:childTnLst>
                                    <p:animEffect transition="out" filter="fade">
                                      <p:cBhvr>
                                        <p:cTn id="1796" dur="300"/>
                                        <p:tgtEl>
                                          <p:spTgt spid="64"/>
                                        </p:tgtEl>
                                      </p:cBhvr>
                                    </p:animEffect>
                                    <p:set>
                                      <p:cBhvr>
                                        <p:cTn id="1797" dur="1" fill="hold">
                                          <p:stCondLst>
                                            <p:cond delay="299"/>
                                          </p:stCondLst>
                                        </p:cTn>
                                        <p:tgtEl>
                                          <p:spTgt spid="64"/>
                                        </p:tgtEl>
                                        <p:attrNameLst>
                                          <p:attrName>style.visibility</p:attrName>
                                        </p:attrNameLst>
                                      </p:cBhvr>
                                      <p:to>
                                        <p:strVal val="hidden"/>
                                      </p:to>
                                    </p:set>
                                  </p:childTnLst>
                                </p:cTn>
                              </p:par>
                              <p:par>
                                <p:cTn id="1798" presetID="10" presetClass="exit" presetSubtype="0" fill="hold" nodeType="withEffect">
                                  <p:stCondLst>
                                    <p:cond delay="0"/>
                                  </p:stCondLst>
                                  <p:childTnLst>
                                    <p:animEffect transition="out" filter="fade">
                                      <p:cBhvr>
                                        <p:cTn id="1799" dur="300"/>
                                        <p:tgtEl>
                                          <p:spTgt spid="71"/>
                                        </p:tgtEl>
                                      </p:cBhvr>
                                    </p:animEffect>
                                    <p:set>
                                      <p:cBhvr>
                                        <p:cTn id="1800" dur="1" fill="hold">
                                          <p:stCondLst>
                                            <p:cond delay="299"/>
                                          </p:stCondLst>
                                        </p:cTn>
                                        <p:tgtEl>
                                          <p:spTgt spid="71"/>
                                        </p:tgtEl>
                                        <p:attrNameLst>
                                          <p:attrName>style.visibility</p:attrName>
                                        </p:attrNameLst>
                                      </p:cBhvr>
                                      <p:to>
                                        <p:strVal val="hidden"/>
                                      </p:to>
                                    </p:set>
                                  </p:childTnLst>
                                </p:cTn>
                              </p:par>
                              <p:par>
                                <p:cTn id="1801" presetID="10" presetClass="exit" presetSubtype="0" fill="hold" grpId="7" nodeType="withEffect">
                                  <p:stCondLst>
                                    <p:cond delay="0"/>
                                  </p:stCondLst>
                                  <p:childTnLst>
                                    <p:animEffect transition="out" filter="fade">
                                      <p:cBhvr>
                                        <p:cTn id="1802" dur="300"/>
                                        <p:tgtEl>
                                          <p:spTgt spid="72"/>
                                        </p:tgtEl>
                                      </p:cBhvr>
                                    </p:animEffect>
                                    <p:set>
                                      <p:cBhvr>
                                        <p:cTn id="1803" dur="1" fill="hold">
                                          <p:stCondLst>
                                            <p:cond delay="299"/>
                                          </p:stCondLst>
                                        </p:cTn>
                                        <p:tgtEl>
                                          <p:spTgt spid="72"/>
                                        </p:tgtEl>
                                        <p:attrNameLst>
                                          <p:attrName>style.visibility</p:attrName>
                                        </p:attrNameLst>
                                      </p:cBhvr>
                                      <p:to>
                                        <p:strVal val="hidden"/>
                                      </p:to>
                                    </p:set>
                                  </p:childTnLst>
                                </p:cTn>
                              </p:par>
                              <p:par>
                                <p:cTn id="1804" presetID="10" presetClass="exit" presetSubtype="0" fill="hold" nodeType="withEffect">
                                  <p:stCondLst>
                                    <p:cond delay="0"/>
                                  </p:stCondLst>
                                  <p:childTnLst>
                                    <p:animEffect transition="out" filter="fade">
                                      <p:cBhvr>
                                        <p:cTn id="1805" dur="300"/>
                                        <p:tgtEl>
                                          <p:spTgt spid="73"/>
                                        </p:tgtEl>
                                      </p:cBhvr>
                                    </p:animEffect>
                                    <p:set>
                                      <p:cBhvr>
                                        <p:cTn id="1806" dur="1" fill="hold">
                                          <p:stCondLst>
                                            <p:cond delay="299"/>
                                          </p:stCondLst>
                                        </p:cTn>
                                        <p:tgtEl>
                                          <p:spTgt spid="73"/>
                                        </p:tgtEl>
                                        <p:attrNameLst>
                                          <p:attrName>style.visibility</p:attrName>
                                        </p:attrNameLst>
                                      </p:cBhvr>
                                      <p:to>
                                        <p:strVal val="hidden"/>
                                      </p:to>
                                    </p:set>
                                  </p:childTnLst>
                                </p:cTn>
                              </p:par>
                              <p:par>
                                <p:cTn id="1807" presetID="10" presetClass="exit" presetSubtype="0" fill="hold" grpId="7" nodeType="withEffect">
                                  <p:stCondLst>
                                    <p:cond delay="0"/>
                                  </p:stCondLst>
                                  <p:childTnLst>
                                    <p:animEffect transition="out" filter="fade">
                                      <p:cBhvr>
                                        <p:cTn id="1808" dur="300"/>
                                        <p:tgtEl>
                                          <p:spTgt spid="74"/>
                                        </p:tgtEl>
                                      </p:cBhvr>
                                    </p:animEffect>
                                    <p:set>
                                      <p:cBhvr>
                                        <p:cTn id="1809" dur="1" fill="hold">
                                          <p:stCondLst>
                                            <p:cond delay="299"/>
                                          </p:stCondLst>
                                        </p:cTn>
                                        <p:tgtEl>
                                          <p:spTgt spid="74"/>
                                        </p:tgtEl>
                                        <p:attrNameLst>
                                          <p:attrName>style.visibility</p:attrName>
                                        </p:attrNameLst>
                                      </p:cBhvr>
                                      <p:to>
                                        <p:strVal val="hidden"/>
                                      </p:to>
                                    </p:set>
                                  </p:childTnLst>
                                </p:cTn>
                              </p:par>
                              <p:par>
                                <p:cTn id="1810" presetID="10" presetClass="exit" presetSubtype="0" fill="hold" nodeType="withEffect">
                                  <p:stCondLst>
                                    <p:cond delay="0"/>
                                  </p:stCondLst>
                                  <p:childTnLst>
                                    <p:animEffect transition="out" filter="fade">
                                      <p:cBhvr>
                                        <p:cTn id="1811" dur="300"/>
                                        <p:tgtEl>
                                          <p:spTgt spid="75"/>
                                        </p:tgtEl>
                                      </p:cBhvr>
                                    </p:animEffect>
                                    <p:set>
                                      <p:cBhvr>
                                        <p:cTn id="1812" dur="1" fill="hold">
                                          <p:stCondLst>
                                            <p:cond delay="299"/>
                                          </p:stCondLst>
                                        </p:cTn>
                                        <p:tgtEl>
                                          <p:spTgt spid="75"/>
                                        </p:tgtEl>
                                        <p:attrNameLst>
                                          <p:attrName>style.visibility</p:attrName>
                                        </p:attrNameLst>
                                      </p:cBhvr>
                                      <p:to>
                                        <p:strVal val="hidden"/>
                                      </p:to>
                                    </p:set>
                                  </p:childTnLst>
                                </p:cTn>
                              </p:par>
                              <p:par>
                                <p:cTn id="1813" presetID="10" presetClass="exit" presetSubtype="0" fill="hold" nodeType="withEffect">
                                  <p:stCondLst>
                                    <p:cond delay="0"/>
                                  </p:stCondLst>
                                  <p:childTnLst>
                                    <p:animEffect transition="out" filter="fade">
                                      <p:cBhvr>
                                        <p:cTn id="1814" dur="300"/>
                                        <p:tgtEl>
                                          <p:spTgt spid="76"/>
                                        </p:tgtEl>
                                      </p:cBhvr>
                                    </p:animEffect>
                                    <p:set>
                                      <p:cBhvr>
                                        <p:cTn id="1815" dur="1" fill="hold">
                                          <p:stCondLst>
                                            <p:cond delay="299"/>
                                          </p:stCondLst>
                                        </p:cTn>
                                        <p:tgtEl>
                                          <p:spTgt spid="76"/>
                                        </p:tgtEl>
                                        <p:attrNameLst>
                                          <p:attrName>style.visibility</p:attrName>
                                        </p:attrNameLst>
                                      </p:cBhvr>
                                      <p:to>
                                        <p:strVal val="hidden"/>
                                      </p:to>
                                    </p:set>
                                  </p:childTnLst>
                                </p:cTn>
                              </p:par>
                              <p:par>
                                <p:cTn id="1816" presetID="10" presetClass="exit" presetSubtype="0" fill="hold" grpId="7" nodeType="withEffect">
                                  <p:stCondLst>
                                    <p:cond delay="0"/>
                                  </p:stCondLst>
                                  <p:childTnLst>
                                    <p:animEffect transition="out" filter="fade">
                                      <p:cBhvr>
                                        <p:cTn id="1817" dur="300"/>
                                        <p:tgtEl>
                                          <p:spTgt spid="77"/>
                                        </p:tgtEl>
                                      </p:cBhvr>
                                    </p:animEffect>
                                    <p:set>
                                      <p:cBhvr>
                                        <p:cTn id="1818" dur="1" fill="hold">
                                          <p:stCondLst>
                                            <p:cond delay="299"/>
                                          </p:stCondLst>
                                        </p:cTn>
                                        <p:tgtEl>
                                          <p:spTgt spid="77"/>
                                        </p:tgtEl>
                                        <p:attrNameLst>
                                          <p:attrName>style.visibility</p:attrName>
                                        </p:attrNameLst>
                                      </p:cBhvr>
                                      <p:to>
                                        <p:strVal val="hidden"/>
                                      </p:to>
                                    </p:set>
                                  </p:childTnLst>
                                </p:cTn>
                              </p:par>
                              <p:par>
                                <p:cTn id="1819" presetID="10" presetClass="exit" presetSubtype="0" fill="hold" nodeType="withEffect">
                                  <p:stCondLst>
                                    <p:cond delay="0"/>
                                  </p:stCondLst>
                                  <p:childTnLst>
                                    <p:animEffect transition="out" filter="fade">
                                      <p:cBhvr>
                                        <p:cTn id="1820" dur="300"/>
                                        <p:tgtEl>
                                          <p:spTgt spid="78"/>
                                        </p:tgtEl>
                                      </p:cBhvr>
                                    </p:animEffect>
                                    <p:set>
                                      <p:cBhvr>
                                        <p:cTn id="1821" dur="1" fill="hold">
                                          <p:stCondLst>
                                            <p:cond delay="299"/>
                                          </p:stCondLst>
                                        </p:cTn>
                                        <p:tgtEl>
                                          <p:spTgt spid="78"/>
                                        </p:tgtEl>
                                        <p:attrNameLst>
                                          <p:attrName>style.visibility</p:attrName>
                                        </p:attrNameLst>
                                      </p:cBhvr>
                                      <p:to>
                                        <p:strVal val="hidden"/>
                                      </p:to>
                                    </p:set>
                                  </p:childTnLst>
                                </p:cTn>
                              </p:par>
                              <p:par>
                                <p:cTn id="1822" presetID="10" presetClass="exit" presetSubtype="0" fill="hold" grpId="7" nodeType="withEffect">
                                  <p:stCondLst>
                                    <p:cond delay="0"/>
                                  </p:stCondLst>
                                  <p:childTnLst>
                                    <p:animEffect transition="out" filter="fade">
                                      <p:cBhvr>
                                        <p:cTn id="1823" dur="300"/>
                                        <p:tgtEl>
                                          <p:spTgt spid="79"/>
                                        </p:tgtEl>
                                      </p:cBhvr>
                                    </p:animEffect>
                                    <p:set>
                                      <p:cBhvr>
                                        <p:cTn id="1824" dur="1" fill="hold">
                                          <p:stCondLst>
                                            <p:cond delay="299"/>
                                          </p:stCondLst>
                                        </p:cTn>
                                        <p:tgtEl>
                                          <p:spTgt spid="79"/>
                                        </p:tgtEl>
                                        <p:attrNameLst>
                                          <p:attrName>style.visibility</p:attrName>
                                        </p:attrNameLst>
                                      </p:cBhvr>
                                      <p:to>
                                        <p:strVal val="hidden"/>
                                      </p:to>
                                    </p:set>
                                  </p:childTnLst>
                                </p:cTn>
                              </p:par>
                              <p:par>
                                <p:cTn id="1825" presetID="10" presetClass="exit" presetSubtype="0" fill="hold" nodeType="withEffect">
                                  <p:stCondLst>
                                    <p:cond delay="0"/>
                                  </p:stCondLst>
                                  <p:childTnLst>
                                    <p:animEffect transition="out" filter="fade">
                                      <p:cBhvr>
                                        <p:cTn id="1826" dur="300"/>
                                        <p:tgtEl>
                                          <p:spTgt spid="80"/>
                                        </p:tgtEl>
                                      </p:cBhvr>
                                    </p:animEffect>
                                    <p:set>
                                      <p:cBhvr>
                                        <p:cTn id="1827" dur="1" fill="hold">
                                          <p:stCondLst>
                                            <p:cond delay="299"/>
                                          </p:stCondLst>
                                        </p:cTn>
                                        <p:tgtEl>
                                          <p:spTgt spid="80"/>
                                        </p:tgtEl>
                                        <p:attrNameLst>
                                          <p:attrName>style.visibility</p:attrName>
                                        </p:attrNameLst>
                                      </p:cBhvr>
                                      <p:to>
                                        <p:strVal val="hidden"/>
                                      </p:to>
                                    </p:set>
                                  </p:childTnLst>
                                </p:cTn>
                              </p:par>
                            </p:childTnLst>
                          </p:cTn>
                        </p:par>
                        <p:par>
                          <p:cTn id="1828" fill="hold">
                            <p:stCondLst>
                              <p:cond delay="300"/>
                            </p:stCondLst>
                            <p:childTnLst>
                              <p:par>
                                <p:cTn id="1829" presetID="64" presetClass="path" presetSubtype="0" decel="100000" fill="hold" grpId="7" nodeType="afterEffect">
                                  <p:stCondLst>
                                    <p:cond delay="0"/>
                                  </p:stCondLst>
                                  <p:childTnLst>
                                    <p:animMotion origin="layout" path="M 1.73192E-6 -1.97531E-6 L 1.73192E-6 -0.31805 " pathEditMode="relative" rAng="0" ptsTypes="AA">
                                      <p:cBhvr>
                                        <p:cTn id="1830" dur="500" fill="hold"/>
                                        <p:tgtEl>
                                          <p:spTgt spid="14"/>
                                        </p:tgtEl>
                                        <p:attrNameLst>
                                          <p:attrName>ppt_x</p:attrName>
                                          <p:attrName>ppt_y</p:attrName>
                                        </p:attrNameLst>
                                      </p:cBhvr>
                                      <p:rCtr x="0" y="-15910"/>
                                    </p:animMotion>
                                  </p:childTnLst>
                                </p:cTn>
                              </p:par>
                              <p:par>
                                <p:cTn id="1831" presetID="22" presetClass="entr" presetSubtype="8" fill="hold" nodeType="withEffect">
                                  <p:stCondLst>
                                    <p:cond delay="0"/>
                                  </p:stCondLst>
                                  <p:childTnLst>
                                    <p:set>
                                      <p:cBhvr>
                                        <p:cTn id="1832" dur="1" fill="hold">
                                          <p:stCondLst>
                                            <p:cond delay="0"/>
                                          </p:stCondLst>
                                        </p:cTn>
                                        <p:tgtEl>
                                          <p:spTgt spid="234"/>
                                        </p:tgtEl>
                                        <p:attrNameLst>
                                          <p:attrName>style.visibility</p:attrName>
                                        </p:attrNameLst>
                                      </p:cBhvr>
                                      <p:to>
                                        <p:strVal val="visible"/>
                                      </p:to>
                                    </p:set>
                                    <p:animEffect transition="in" filter="wipe(left)">
                                      <p:cBhvr>
                                        <p:cTn id="1833" dur="800"/>
                                        <p:tgtEl>
                                          <p:spTgt spid="234"/>
                                        </p:tgtEl>
                                      </p:cBhvr>
                                    </p:animEffect>
                                  </p:childTnLst>
                                </p:cTn>
                              </p:par>
                              <p:par>
                                <p:cTn id="1834" presetID="2" presetClass="entr" presetSubtype="4" decel="100000" fill="hold" grpId="0" nodeType="withEffect">
                                  <p:stCondLst>
                                    <p:cond delay="0"/>
                                  </p:stCondLst>
                                  <p:childTnLst>
                                    <p:set>
                                      <p:cBhvr>
                                        <p:cTn id="1835" dur="1" fill="hold">
                                          <p:stCondLst>
                                            <p:cond delay="0"/>
                                          </p:stCondLst>
                                        </p:cTn>
                                        <p:tgtEl>
                                          <p:spTgt spid="122"/>
                                        </p:tgtEl>
                                        <p:attrNameLst>
                                          <p:attrName>style.visibility</p:attrName>
                                        </p:attrNameLst>
                                      </p:cBhvr>
                                      <p:to>
                                        <p:strVal val="visible"/>
                                      </p:to>
                                    </p:set>
                                    <p:anim calcmode="lin" valueType="num">
                                      <p:cBhvr additive="base">
                                        <p:cTn id="1836" dur="500" fill="hold"/>
                                        <p:tgtEl>
                                          <p:spTgt spid="122"/>
                                        </p:tgtEl>
                                        <p:attrNameLst>
                                          <p:attrName>ppt_x</p:attrName>
                                        </p:attrNameLst>
                                      </p:cBhvr>
                                      <p:tavLst>
                                        <p:tav tm="0">
                                          <p:val>
                                            <p:strVal val="#ppt_x"/>
                                          </p:val>
                                        </p:tav>
                                        <p:tav tm="100000">
                                          <p:val>
                                            <p:strVal val="#ppt_x"/>
                                          </p:val>
                                        </p:tav>
                                      </p:tavLst>
                                    </p:anim>
                                    <p:anim calcmode="lin" valueType="num">
                                      <p:cBhvr additive="base">
                                        <p:cTn id="1837"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1838" fill="hold">
                      <p:stCondLst>
                        <p:cond delay="indefinite"/>
                      </p:stCondLst>
                      <p:childTnLst>
                        <p:par>
                          <p:cTn id="1839" fill="hold">
                            <p:stCondLst>
                              <p:cond delay="0"/>
                            </p:stCondLst>
                            <p:childTnLst>
                              <p:par>
                                <p:cTn id="1840" presetID="2" presetClass="exit" presetSubtype="2" accel="100000" fill="hold" nodeType="clickEffect">
                                  <p:stCondLst>
                                    <p:cond delay="0"/>
                                  </p:stCondLst>
                                  <p:childTnLst>
                                    <p:anim calcmode="lin" valueType="num">
                                      <p:cBhvr additive="base">
                                        <p:cTn id="1841" dur="500"/>
                                        <p:tgtEl>
                                          <p:spTgt spid="234"/>
                                        </p:tgtEl>
                                        <p:attrNameLst>
                                          <p:attrName>ppt_x</p:attrName>
                                        </p:attrNameLst>
                                      </p:cBhvr>
                                      <p:tavLst>
                                        <p:tav tm="0">
                                          <p:val>
                                            <p:strVal val="ppt_x"/>
                                          </p:val>
                                        </p:tav>
                                        <p:tav tm="100000">
                                          <p:val>
                                            <p:strVal val="1+ppt_w/2"/>
                                          </p:val>
                                        </p:tav>
                                      </p:tavLst>
                                    </p:anim>
                                    <p:anim calcmode="lin" valueType="num">
                                      <p:cBhvr additive="base">
                                        <p:cTn id="1842" dur="500"/>
                                        <p:tgtEl>
                                          <p:spTgt spid="234"/>
                                        </p:tgtEl>
                                        <p:attrNameLst>
                                          <p:attrName>ppt_y</p:attrName>
                                        </p:attrNameLst>
                                      </p:cBhvr>
                                      <p:tavLst>
                                        <p:tav tm="0">
                                          <p:val>
                                            <p:strVal val="ppt_y"/>
                                          </p:val>
                                        </p:tav>
                                        <p:tav tm="100000">
                                          <p:val>
                                            <p:strVal val="ppt_y"/>
                                          </p:val>
                                        </p:tav>
                                      </p:tavLst>
                                    </p:anim>
                                    <p:set>
                                      <p:cBhvr>
                                        <p:cTn id="1843" dur="1" fill="hold">
                                          <p:stCondLst>
                                            <p:cond delay="499"/>
                                          </p:stCondLst>
                                        </p:cTn>
                                        <p:tgtEl>
                                          <p:spTgt spid="234"/>
                                        </p:tgtEl>
                                        <p:attrNameLst>
                                          <p:attrName>style.visibility</p:attrName>
                                        </p:attrNameLst>
                                      </p:cBhvr>
                                      <p:to>
                                        <p:strVal val="hidden"/>
                                      </p:to>
                                    </p:set>
                                  </p:childTnLst>
                                </p:cTn>
                              </p:par>
                              <p:par>
                                <p:cTn id="1844" presetID="2" presetClass="exit" presetSubtype="2" accel="100000" fill="hold" grpId="1" nodeType="withEffect">
                                  <p:stCondLst>
                                    <p:cond delay="0"/>
                                  </p:stCondLst>
                                  <p:childTnLst>
                                    <p:anim calcmode="lin" valueType="num">
                                      <p:cBhvr additive="base">
                                        <p:cTn id="1845" dur="500"/>
                                        <p:tgtEl>
                                          <p:spTgt spid="122"/>
                                        </p:tgtEl>
                                        <p:attrNameLst>
                                          <p:attrName>ppt_x</p:attrName>
                                        </p:attrNameLst>
                                      </p:cBhvr>
                                      <p:tavLst>
                                        <p:tav tm="0">
                                          <p:val>
                                            <p:strVal val="ppt_x"/>
                                          </p:val>
                                        </p:tav>
                                        <p:tav tm="100000">
                                          <p:val>
                                            <p:strVal val="1+ppt_w/2"/>
                                          </p:val>
                                        </p:tav>
                                      </p:tavLst>
                                    </p:anim>
                                    <p:anim calcmode="lin" valueType="num">
                                      <p:cBhvr additive="base">
                                        <p:cTn id="1846" dur="500"/>
                                        <p:tgtEl>
                                          <p:spTgt spid="122"/>
                                        </p:tgtEl>
                                        <p:attrNameLst>
                                          <p:attrName>ppt_y</p:attrName>
                                        </p:attrNameLst>
                                      </p:cBhvr>
                                      <p:tavLst>
                                        <p:tav tm="0">
                                          <p:val>
                                            <p:strVal val="ppt_y"/>
                                          </p:val>
                                        </p:tav>
                                        <p:tav tm="100000">
                                          <p:val>
                                            <p:strVal val="ppt_y"/>
                                          </p:val>
                                        </p:tav>
                                      </p:tavLst>
                                    </p:anim>
                                    <p:set>
                                      <p:cBhvr>
                                        <p:cTn id="1847" dur="1" fill="hold">
                                          <p:stCondLst>
                                            <p:cond delay="499"/>
                                          </p:stCondLst>
                                        </p:cTn>
                                        <p:tgtEl>
                                          <p:spTgt spid="122"/>
                                        </p:tgtEl>
                                        <p:attrNameLst>
                                          <p:attrName>style.visibility</p:attrName>
                                        </p:attrNameLst>
                                      </p:cBhvr>
                                      <p:to>
                                        <p:strVal val="hidden"/>
                                      </p:to>
                                    </p:set>
                                  </p:childTnLst>
                                </p:cTn>
                              </p:par>
                              <p:par>
                                <p:cTn id="1848" presetID="64" presetClass="path" presetSubtype="0" decel="100000" fill="hold" grpId="8" nodeType="withEffect">
                                  <p:stCondLst>
                                    <p:cond delay="0"/>
                                  </p:stCondLst>
                                  <p:childTnLst>
                                    <p:animMotion origin="layout" path="M 1.73192E-6 -1.97531E-6 L 1.73192E-6 -0.31805 " pathEditMode="relative" rAng="0" ptsTypes="AA">
                                      <p:cBhvr>
                                        <p:cTn id="1849" dur="500" spd="-100000" fill="hold"/>
                                        <p:tgtEl>
                                          <p:spTgt spid="14"/>
                                        </p:tgtEl>
                                        <p:attrNameLst>
                                          <p:attrName>ppt_x</p:attrName>
                                          <p:attrName>ppt_y</p:attrName>
                                        </p:attrNameLst>
                                      </p:cBhvr>
                                      <p:rCtr x="0" y="-15910"/>
                                    </p:animMotion>
                                  </p:childTnLst>
                                </p:cTn>
                              </p:par>
                            </p:childTnLst>
                          </p:cTn>
                        </p:par>
                        <p:par>
                          <p:cTn id="1850" fill="hold">
                            <p:stCondLst>
                              <p:cond delay="500"/>
                            </p:stCondLst>
                            <p:childTnLst>
                              <p:par>
                                <p:cTn id="1851" presetID="10" presetClass="entr" presetSubtype="0" fill="hold" grpId="6" nodeType="afterEffect">
                                  <p:stCondLst>
                                    <p:cond delay="0"/>
                                  </p:stCondLst>
                                  <p:childTnLst>
                                    <p:set>
                                      <p:cBhvr>
                                        <p:cTn id="1852" dur="1" fill="hold">
                                          <p:stCondLst>
                                            <p:cond delay="0"/>
                                          </p:stCondLst>
                                        </p:cTn>
                                        <p:tgtEl>
                                          <p:spTgt spid="4"/>
                                        </p:tgtEl>
                                        <p:attrNameLst>
                                          <p:attrName>style.visibility</p:attrName>
                                        </p:attrNameLst>
                                      </p:cBhvr>
                                      <p:to>
                                        <p:strVal val="visible"/>
                                      </p:to>
                                    </p:set>
                                    <p:animEffect transition="in" filter="fade">
                                      <p:cBhvr>
                                        <p:cTn id="1853" dur="300"/>
                                        <p:tgtEl>
                                          <p:spTgt spid="4"/>
                                        </p:tgtEl>
                                      </p:cBhvr>
                                    </p:animEffect>
                                  </p:childTnLst>
                                </p:cTn>
                              </p:par>
                              <p:par>
                                <p:cTn id="1854" presetID="10" presetClass="entr" presetSubtype="0" fill="hold" nodeType="withEffect">
                                  <p:stCondLst>
                                    <p:cond delay="0"/>
                                  </p:stCondLst>
                                  <p:childTnLst>
                                    <p:set>
                                      <p:cBhvr>
                                        <p:cTn id="1855" dur="1" fill="hold">
                                          <p:stCondLst>
                                            <p:cond delay="0"/>
                                          </p:stCondLst>
                                        </p:cTn>
                                        <p:tgtEl>
                                          <p:spTgt spid="5"/>
                                        </p:tgtEl>
                                        <p:attrNameLst>
                                          <p:attrName>style.visibility</p:attrName>
                                        </p:attrNameLst>
                                      </p:cBhvr>
                                      <p:to>
                                        <p:strVal val="visible"/>
                                      </p:to>
                                    </p:set>
                                    <p:animEffect transition="in" filter="fade">
                                      <p:cBhvr>
                                        <p:cTn id="1856" dur="300"/>
                                        <p:tgtEl>
                                          <p:spTgt spid="5"/>
                                        </p:tgtEl>
                                      </p:cBhvr>
                                    </p:animEffect>
                                  </p:childTnLst>
                                </p:cTn>
                              </p:par>
                              <p:par>
                                <p:cTn id="1857" presetID="10" presetClass="entr" presetSubtype="0" fill="hold" grpId="8" nodeType="withEffect">
                                  <p:stCondLst>
                                    <p:cond delay="0"/>
                                  </p:stCondLst>
                                  <p:childTnLst>
                                    <p:set>
                                      <p:cBhvr>
                                        <p:cTn id="1858" dur="1" fill="hold">
                                          <p:stCondLst>
                                            <p:cond delay="0"/>
                                          </p:stCondLst>
                                        </p:cTn>
                                        <p:tgtEl>
                                          <p:spTgt spid="6"/>
                                        </p:tgtEl>
                                        <p:attrNameLst>
                                          <p:attrName>style.visibility</p:attrName>
                                        </p:attrNameLst>
                                      </p:cBhvr>
                                      <p:to>
                                        <p:strVal val="visible"/>
                                      </p:to>
                                    </p:set>
                                    <p:animEffect transition="in" filter="fade">
                                      <p:cBhvr>
                                        <p:cTn id="1859" dur="300"/>
                                        <p:tgtEl>
                                          <p:spTgt spid="6"/>
                                        </p:tgtEl>
                                      </p:cBhvr>
                                    </p:animEffect>
                                  </p:childTnLst>
                                </p:cTn>
                              </p:par>
                              <p:par>
                                <p:cTn id="1860" presetID="10" presetClass="entr" presetSubtype="0" fill="hold" nodeType="withEffect">
                                  <p:stCondLst>
                                    <p:cond delay="0"/>
                                  </p:stCondLst>
                                  <p:childTnLst>
                                    <p:set>
                                      <p:cBhvr>
                                        <p:cTn id="1861" dur="1" fill="hold">
                                          <p:stCondLst>
                                            <p:cond delay="0"/>
                                          </p:stCondLst>
                                        </p:cTn>
                                        <p:tgtEl>
                                          <p:spTgt spid="7"/>
                                        </p:tgtEl>
                                        <p:attrNameLst>
                                          <p:attrName>style.visibility</p:attrName>
                                        </p:attrNameLst>
                                      </p:cBhvr>
                                      <p:to>
                                        <p:strVal val="visible"/>
                                      </p:to>
                                    </p:set>
                                    <p:animEffect transition="in" filter="fade">
                                      <p:cBhvr>
                                        <p:cTn id="1862" dur="300"/>
                                        <p:tgtEl>
                                          <p:spTgt spid="7"/>
                                        </p:tgtEl>
                                      </p:cBhvr>
                                    </p:animEffect>
                                  </p:childTnLst>
                                </p:cTn>
                              </p:par>
                              <p:par>
                                <p:cTn id="1863" presetID="10" presetClass="entr" presetSubtype="0" fill="hold" grpId="8" nodeType="withEffect">
                                  <p:stCondLst>
                                    <p:cond delay="0"/>
                                  </p:stCondLst>
                                  <p:childTnLst>
                                    <p:set>
                                      <p:cBhvr>
                                        <p:cTn id="1864" dur="1" fill="hold">
                                          <p:stCondLst>
                                            <p:cond delay="0"/>
                                          </p:stCondLst>
                                        </p:cTn>
                                        <p:tgtEl>
                                          <p:spTgt spid="8"/>
                                        </p:tgtEl>
                                        <p:attrNameLst>
                                          <p:attrName>style.visibility</p:attrName>
                                        </p:attrNameLst>
                                      </p:cBhvr>
                                      <p:to>
                                        <p:strVal val="visible"/>
                                      </p:to>
                                    </p:set>
                                    <p:animEffect transition="in" filter="fade">
                                      <p:cBhvr>
                                        <p:cTn id="1865" dur="300"/>
                                        <p:tgtEl>
                                          <p:spTgt spid="8"/>
                                        </p:tgtEl>
                                      </p:cBhvr>
                                    </p:animEffect>
                                  </p:childTnLst>
                                </p:cTn>
                              </p:par>
                              <p:par>
                                <p:cTn id="1866" presetID="10" presetClass="entr" presetSubtype="0" fill="hold" nodeType="withEffect">
                                  <p:stCondLst>
                                    <p:cond delay="0"/>
                                  </p:stCondLst>
                                  <p:childTnLst>
                                    <p:set>
                                      <p:cBhvr>
                                        <p:cTn id="1867" dur="1" fill="hold">
                                          <p:stCondLst>
                                            <p:cond delay="0"/>
                                          </p:stCondLst>
                                        </p:cTn>
                                        <p:tgtEl>
                                          <p:spTgt spid="9"/>
                                        </p:tgtEl>
                                        <p:attrNameLst>
                                          <p:attrName>style.visibility</p:attrName>
                                        </p:attrNameLst>
                                      </p:cBhvr>
                                      <p:to>
                                        <p:strVal val="visible"/>
                                      </p:to>
                                    </p:set>
                                    <p:animEffect transition="in" filter="fade">
                                      <p:cBhvr>
                                        <p:cTn id="1868" dur="300"/>
                                        <p:tgtEl>
                                          <p:spTgt spid="9"/>
                                        </p:tgtEl>
                                      </p:cBhvr>
                                    </p:animEffect>
                                  </p:childTnLst>
                                </p:cTn>
                              </p:par>
                              <p:par>
                                <p:cTn id="1869" presetID="10" presetClass="entr" presetSubtype="0" fill="hold" grpId="8" nodeType="withEffect">
                                  <p:stCondLst>
                                    <p:cond delay="0"/>
                                  </p:stCondLst>
                                  <p:childTnLst>
                                    <p:set>
                                      <p:cBhvr>
                                        <p:cTn id="1870" dur="1" fill="hold">
                                          <p:stCondLst>
                                            <p:cond delay="0"/>
                                          </p:stCondLst>
                                        </p:cTn>
                                        <p:tgtEl>
                                          <p:spTgt spid="10"/>
                                        </p:tgtEl>
                                        <p:attrNameLst>
                                          <p:attrName>style.visibility</p:attrName>
                                        </p:attrNameLst>
                                      </p:cBhvr>
                                      <p:to>
                                        <p:strVal val="visible"/>
                                      </p:to>
                                    </p:set>
                                    <p:animEffect transition="in" filter="fade">
                                      <p:cBhvr>
                                        <p:cTn id="1871" dur="300"/>
                                        <p:tgtEl>
                                          <p:spTgt spid="10"/>
                                        </p:tgtEl>
                                      </p:cBhvr>
                                    </p:animEffect>
                                  </p:childTnLst>
                                </p:cTn>
                              </p:par>
                              <p:par>
                                <p:cTn id="1872" presetID="10" presetClass="entr" presetSubtype="0" fill="hold" nodeType="withEffect">
                                  <p:stCondLst>
                                    <p:cond delay="0"/>
                                  </p:stCondLst>
                                  <p:childTnLst>
                                    <p:set>
                                      <p:cBhvr>
                                        <p:cTn id="1873" dur="1" fill="hold">
                                          <p:stCondLst>
                                            <p:cond delay="0"/>
                                          </p:stCondLst>
                                        </p:cTn>
                                        <p:tgtEl>
                                          <p:spTgt spid="11"/>
                                        </p:tgtEl>
                                        <p:attrNameLst>
                                          <p:attrName>style.visibility</p:attrName>
                                        </p:attrNameLst>
                                      </p:cBhvr>
                                      <p:to>
                                        <p:strVal val="visible"/>
                                      </p:to>
                                    </p:set>
                                    <p:animEffect transition="in" filter="fade">
                                      <p:cBhvr>
                                        <p:cTn id="1874" dur="300"/>
                                        <p:tgtEl>
                                          <p:spTgt spid="11"/>
                                        </p:tgtEl>
                                      </p:cBhvr>
                                    </p:animEffect>
                                  </p:childTnLst>
                                </p:cTn>
                              </p:par>
                              <p:par>
                                <p:cTn id="1875" presetID="10" presetClass="entr" presetSubtype="0" fill="hold" grpId="8" nodeType="withEffect">
                                  <p:stCondLst>
                                    <p:cond delay="0"/>
                                  </p:stCondLst>
                                  <p:childTnLst>
                                    <p:set>
                                      <p:cBhvr>
                                        <p:cTn id="1876" dur="1" fill="hold">
                                          <p:stCondLst>
                                            <p:cond delay="0"/>
                                          </p:stCondLst>
                                        </p:cTn>
                                        <p:tgtEl>
                                          <p:spTgt spid="12"/>
                                        </p:tgtEl>
                                        <p:attrNameLst>
                                          <p:attrName>style.visibility</p:attrName>
                                        </p:attrNameLst>
                                      </p:cBhvr>
                                      <p:to>
                                        <p:strVal val="visible"/>
                                      </p:to>
                                    </p:set>
                                    <p:animEffect transition="in" filter="fade">
                                      <p:cBhvr>
                                        <p:cTn id="1877" dur="300"/>
                                        <p:tgtEl>
                                          <p:spTgt spid="12"/>
                                        </p:tgtEl>
                                      </p:cBhvr>
                                    </p:animEffect>
                                  </p:childTnLst>
                                </p:cTn>
                              </p:par>
                              <p:par>
                                <p:cTn id="1878" presetID="10" presetClass="entr" presetSubtype="0" fill="hold" nodeType="withEffect">
                                  <p:stCondLst>
                                    <p:cond delay="0"/>
                                  </p:stCondLst>
                                  <p:childTnLst>
                                    <p:set>
                                      <p:cBhvr>
                                        <p:cTn id="1879" dur="1" fill="hold">
                                          <p:stCondLst>
                                            <p:cond delay="0"/>
                                          </p:stCondLst>
                                        </p:cTn>
                                        <p:tgtEl>
                                          <p:spTgt spid="13"/>
                                        </p:tgtEl>
                                        <p:attrNameLst>
                                          <p:attrName>style.visibility</p:attrName>
                                        </p:attrNameLst>
                                      </p:cBhvr>
                                      <p:to>
                                        <p:strVal val="visible"/>
                                      </p:to>
                                    </p:set>
                                    <p:animEffect transition="in" filter="fade">
                                      <p:cBhvr>
                                        <p:cTn id="1880" dur="300"/>
                                        <p:tgtEl>
                                          <p:spTgt spid="13"/>
                                        </p:tgtEl>
                                      </p:cBhvr>
                                    </p:animEffect>
                                  </p:childTnLst>
                                </p:cTn>
                              </p:par>
                              <p:par>
                                <p:cTn id="1881" presetID="10" presetClass="entr" presetSubtype="0" fill="hold" nodeType="withEffect">
                                  <p:stCondLst>
                                    <p:cond delay="0"/>
                                  </p:stCondLst>
                                  <p:childTnLst>
                                    <p:set>
                                      <p:cBhvr>
                                        <p:cTn id="1882" dur="1" fill="hold">
                                          <p:stCondLst>
                                            <p:cond delay="0"/>
                                          </p:stCondLst>
                                        </p:cTn>
                                        <p:tgtEl>
                                          <p:spTgt spid="15"/>
                                        </p:tgtEl>
                                        <p:attrNameLst>
                                          <p:attrName>style.visibility</p:attrName>
                                        </p:attrNameLst>
                                      </p:cBhvr>
                                      <p:to>
                                        <p:strVal val="visible"/>
                                      </p:to>
                                    </p:set>
                                    <p:animEffect transition="in" filter="fade">
                                      <p:cBhvr>
                                        <p:cTn id="1883" dur="300"/>
                                        <p:tgtEl>
                                          <p:spTgt spid="15"/>
                                        </p:tgtEl>
                                      </p:cBhvr>
                                    </p:animEffect>
                                  </p:childTnLst>
                                </p:cTn>
                              </p:par>
                              <p:par>
                                <p:cTn id="1884" presetID="10" presetClass="entr" presetSubtype="0" fill="hold" grpId="8" nodeType="withEffect">
                                  <p:stCondLst>
                                    <p:cond delay="0"/>
                                  </p:stCondLst>
                                  <p:childTnLst>
                                    <p:set>
                                      <p:cBhvr>
                                        <p:cTn id="1885" dur="1" fill="hold">
                                          <p:stCondLst>
                                            <p:cond delay="0"/>
                                          </p:stCondLst>
                                        </p:cTn>
                                        <p:tgtEl>
                                          <p:spTgt spid="16"/>
                                        </p:tgtEl>
                                        <p:attrNameLst>
                                          <p:attrName>style.visibility</p:attrName>
                                        </p:attrNameLst>
                                      </p:cBhvr>
                                      <p:to>
                                        <p:strVal val="visible"/>
                                      </p:to>
                                    </p:set>
                                    <p:animEffect transition="in" filter="fade">
                                      <p:cBhvr>
                                        <p:cTn id="1886" dur="300"/>
                                        <p:tgtEl>
                                          <p:spTgt spid="16"/>
                                        </p:tgtEl>
                                      </p:cBhvr>
                                    </p:animEffect>
                                  </p:childTnLst>
                                </p:cTn>
                              </p:par>
                              <p:par>
                                <p:cTn id="1887" presetID="10" presetClass="entr" presetSubtype="0" fill="hold" nodeType="withEffect">
                                  <p:stCondLst>
                                    <p:cond delay="0"/>
                                  </p:stCondLst>
                                  <p:childTnLst>
                                    <p:set>
                                      <p:cBhvr>
                                        <p:cTn id="1888" dur="1" fill="hold">
                                          <p:stCondLst>
                                            <p:cond delay="0"/>
                                          </p:stCondLst>
                                        </p:cTn>
                                        <p:tgtEl>
                                          <p:spTgt spid="17"/>
                                        </p:tgtEl>
                                        <p:attrNameLst>
                                          <p:attrName>style.visibility</p:attrName>
                                        </p:attrNameLst>
                                      </p:cBhvr>
                                      <p:to>
                                        <p:strVal val="visible"/>
                                      </p:to>
                                    </p:set>
                                    <p:animEffect transition="in" filter="fade">
                                      <p:cBhvr>
                                        <p:cTn id="1889" dur="300"/>
                                        <p:tgtEl>
                                          <p:spTgt spid="17"/>
                                        </p:tgtEl>
                                      </p:cBhvr>
                                    </p:animEffect>
                                  </p:childTnLst>
                                </p:cTn>
                              </p:par>
                              <p:par>
                                <p:cTn id="1890" presetID="10" presetClass="entr" presetSubtype="0" fill="hold" grpId="8" nodeType="withEffect">
                                  <p:stCondLst>
                                    <p:cond delay="0"/>
                                  </p:stCondLst>
                                  <p:childTnLst>
                                    <p:set>
                                      <p:cBhvr>
                                        <p:cTn id="1891" dur="1" fill="hold">
                                          <p:stCondLst>
                                            <p:cond delay="0"/>
                                          </p:stCondLst>
                                        </p:cTn>
                                        <p:tgtEl>
                                          <p:spTgt spid="18"/>
                                        </p:tgtEl>
                                        <p:attrNameLst>
                                          <p:attrName>style.visibility</p:attrName>
                                        </p:attrNameLst>
                                      </p:cBhvr>
                                      <p:to>
                                        <p:strVal val="visible"/>
                                      </p:to>
                                    </p:set>
                                    <p:animEffect transition="in" filter="fade">
                                      <p:cBhvr>
                                        <p:cTn id="1892" dur="300"/>
                                        <p:tgtEl>
                                          <p:spTgt spid="18"/>
                                        </p:tgtEl>
                                      </p:cBhvr>
                                    </p:animEffect>
                                  </p:childTnLst>
                                </p:cTn>
                              </p:par>
                              <p:par>
                                <p:cTn id="1893" presetID="10" presetClass="entr" presetSubtype="0" fill="hold" nodeType="withEffect">
                                  <p:stCondLst>
                                    <p:cond delay="0"/>
                                  </p:stCondLst>
                                  <p:childTnLst>
                                    <p:set>
                                      <p:cBhvr>
                                        <p:cTn id="1894" dur="1" fill="hold">
                                          <p:stCondLst>
                                            <p:cond delay="0"/>
                                          </p:stCondLst>
                                        </p:cTn>
                                        <p:tgtEl>
                                          <p:spTgt spid="19"/>
                                        </p:tgtEl>
                                        <p:attrNameLst>
                                          <p:attrName>style.visibility</p:attrName>
                                        </p:attrNameLst>
                                      </p:cBhvr>
                                      <p:to>
                                        <p:strVal val="visible"/>
                                      </p:to>
                                    </p:set>
                                    <p:animEffect transition="in" filter="fade">
                                      <p:cBhvr>
                                        <p:cTn id="1895" dur="300"/>
                                        <p:tgtEl>
                                          <p:spTgt spid="19"/>
                                        </p:tgtEl>
                                      </p:cBhvr>
                                    </p:animEffect>
                                  </p:childTnLst>
                                </p:cTn>
                              </p:par>
                              <p:par>
                                <p:cTn id="1896" presetID="10" presetClass="entr" presetSubtype="0" fill="hold" grpId="8" nodeType="withEffect">
                                  <p:stCondLst>
                                    <p:cond delay="0"/>
                                  </p:stCondLst>
                                  <p:childTnLst>
                                    <p:set>
                                      <p:cBhvr>
                                        <p:cTn id="1897" dur="1" fill="hold">
                                          <p:stCondLst>
                                            <p:cond delay="0"/>
                                          </p:stCondLst>
                                        </p:cTn>
                                        <p:tgtEl>
                                          <p:spTgt spid="20"/>
                                        </p:tgtEl>
                                        <p:attrNameLst>
                                          <p:attrName>style.visibility</p:attrName>
                                        </p:attrNameLst>
                                      </p:cBhvr>
                                      <p:to>
                                        <p:strVal val="visible"/>
                                      </p:to>
                                    </p:set>
                                    <p:animEffect transition="in" filter="fade">
                                      <p:cBhvr>
                                        <p:cTn id="1898" dur="300"/>
                                        <p:tgtEl>
                                          <p:spTgt spid="20"/>
                                        </p:tgtEl>
                                      </p:cBhvr>
                                    </p:animEffect>
                                  </p:childTnLst>
                                </p:cTn>
                              </p:par>
                              <p:par>
                                <p:cTn id="1899" presetID="10" presetClass="entr" presetSubtype="0" fill="hold" nodeType="withEffect">
                                  <p:stCondLst>
                                    <p:cond delay="0"/>
                                  </p:stCondLst>
                                  <p:childTnLst>
                                    <p:set>
                                      <p:cBhvr>
                                        <p:cTn id="1900" dur="1" fill="hold">
                                          <p:stCondLst>
                                            <p:cond delay="0"/>
                                          </p:stCondLst>
                                        </p:cTn>
                                        <p:tgtEl>
                                          <p:spTgt spid="21"/>
                                        </p:tgtEl>
                                        <p:attrNameLst>
                                          <p:attrName>style.visibility</p:attrName>
                                        </p:attrNameLst>
                                      </p:cBhvr>
                                      <p:to>
                                        <p:strVal val="visible"/>
                                      </p:to>
                                    </p:set>
                                    <p:animEffect transition="in" filter="fade">
                                      <p:cBhvr>
                                        <p:cTn id="1901" dur="300"/>
                                        <p:tgtEl>
                                          <p:spTgt spid="21"/>
                                        </p:tgtEl>
                                      </p:cBhvr>
                                    </p:animEffect>
                                  </p:childTnLst>
                                </p:cTn>
                              </p:par>
                              <p:par>
                                <p:cTn id="1902" presetID="10" presetClass="entr" presetSubtype="0" fill="hold" grpId="8" nodeType="withEffect">
                                  <p:stCondLst>
                                    <p:cond delay="0"/>
                                  </p:stCondLst>
                                  <p:childTnLst>
                                    <p:set>
                                      <p:cBhvr>
                                        <p:cTn id="1903" dur="1" fill="hold">
                                          <p:stCondLst>
                                            <p:cond delay="0"/>
                                          </p:stCondLst>
                                        </p:cTn>
                                        <p:tgtEl>
                                          <p:spTgt spid="22"/>
                                        </p:tgtEl>
                                        <p:attrNameLst>
                                          <p:attrName>style.visibility</p:attrName>
                                        </p:attrNameLst>
                                      </p:cBhvr>
                                      <p:to>
                                        <p:strVal val="visible"/>
                                      </p:to>
                                    </p:set>
                                    <p:animEffect transition="in" filter="fade">
                                      <p:cBhvr>
                                        <p:cTn id="1904" dur="300"/>
                                        <p:tgtEl>
                                          <p:spTgt spid="22"/>
                                        </p:tgtEl>
                                      </p:cBhvr>
                                    </p:animEffect>
                                  </p:childTnLst>
                                </p:cTn>
                              </p:par>
                              <p:par>
                                <p:cTn id="1905" presetID="10" presetClass="entr" presetSubtype="0" fill="hold" nodeType="withEffect">
                                  <p:stCondLst>
                                    <p:cond delay="0"/>
                                  </p:stCondLst>
                                  <p:childTnLst>
                                    <p:set>
                                      <p:cBhvr>
                                        <p:cTn id="1906" dur="1" fill="hold">
                                          <p:stCondLst>
                                            <p:cond delay="0"/>
                                          </p:stCondLst>
                                        </p:cTn>
                                        <p:tgtEl>
                                          <p:spTgt spid="23"/>
                                        </p:tgtEl>
                                        <p:attrNameLst>
                                          <p:attrName>style.visibility</p:attrName>
                                        </p:attrNameLst>
                                      </p:cBhvr>
                                      <p:to>
                                        <p:strVal val="visible"/>
                                      </p:to>
                                    </p:set>
                                    <p:animEffect transition="in" filter="fade">
                                      <p:cBhvr>
                                        <p:cTn id="1907" dur="300"/>
                                        <p:tgtEl>
                                          <p:spTgt spid="23"/>
                                        </p:tgtEl>
                                      </p:cBhvr>
                                    </p:animEffect>
                                  </p:childTnLst>
                                </p:cTn>
                              </p:par>
                              <p:par>
                                <p:cTn id="1908" presetID="10" presetClass="entr" presetSubtype="0" fill="hold" grpId="8" nodeType="withEffect">
                                  <p:stCondLst>
                                    <p:cond delay="0"/>
                                  </p:stCondLst>
                                  <p:childTnLst>
                                    <p:set>
                                      <p:cBhvr>
                                        <p:cTn id="1909" dur="1" fill="hold">
                                          <p:stCondLst>
                                            <p:cond delay="0"/>
                                          </p:stCondLst>
                                        </p:cTn>
                                        <p:tgtEl>
                                          <p:spTgt spid="24"/>
                                        </p:tgtEl>
                                        <p:attrNameLst>
                                          <p:attrName>style.visibility</p:attrName>
                                        </p:attrNameLst>
                                      </p:cBhvr>
                                      <p:to>
                                        <p:strVal val="visible"/>
                                      </p:to>
                                    </p:set>
                                    <p:animEffect transition="in" filter="fade">
                                      <p:cBhvr>
                                        <p:cTn id="1910" dur="300"/>
                                        <p:tgtEl>
                                          <p:spTgt spid="24"/>
                                        </p:tgtEl>
                                      </p:cBhvr>
                                    </p:animEffect>
                                  </p:childTnLst>
                                </p:cTn>
                              </p:par>
                              <p:par>
                                <p:cTn id="1911" presetID="10" presetClass="entr" presetSubtype="0" fill="hold" nodeType="withEffect">
                                  <p:stCondLst>
                                    <p:cond delay="0"/>
                                  </p:stCondLst>
                                  <p:childTnLst>
                                    <p:set>
                                      <p:cBhvr>
                                        <p:cTn id="1912" dur="1" fill="hold">
                                          <p:stCondLst>
                                            <p:cond delay="0"/>
                                          </p:stCondLst>
                                        </p:cTn>
                                        <p:tgtEl>
                                          <p:spTgt spid="25"/>
                                        </p:tgtEl>
                                        <p:attrNameLst>
                                          <p:attrName>style.visibility</p:attrName>
                                        </p:attrNameLst>
                                      </p:cBhvr>
                                      <p:to>
                                        <p:strVal val="visible"/>
                                      </p:to>
                                    </p:set>
                                    <p:animEffect transition="in" filter="fade">
                                      <p:cBhvr>
                                        <p:cTn id="1913" dur="300"/>
                                        <p:tgtEl>
                                          <p:spTgt spid="25"/>
                                        </p:tgtEl>
                                      </p:cBhvr>
                                    </p:animEffect>
                                  </p:childTnLst>
                                </p:cTn>
                              </p:par>
                              <p:par>
                                <p:cTn id="1914" presetID="10" presetClass="entr" presetSubtype="0" fill="hold" grpId="8" nodeType="withEffect">
                                  <p:stCondLst>
                                    <p:cond delay="0"/>
                                  </p:stCondLst>
                                  <p:childTnLst>
                                    <p:set>
                                      <p:cBhvr>
                                        <p:cTn id="1915" dur="1" fill="hold">
                                          <p:stCondLst>
                                            <p:cond delay="0"/>
                                          </p:stCondLst>
                                        </p:cTn>
                                        <p:tgtEl>
                                          <p:spTgt spid="26"/>
                                        </p:tgtEl>
                                        <p:attrNameLst>
                                          <p:attrName>style.visibility</p:attrName>
                                        </p:attrNameLst>
                                      </p:cBhvr>
                                      <p:to>
                                        <p:strVal val="visible"/>
                                      </p:to>
                                    </p:set>
                                    <p:animEffect transition="in" filter="fade">
                                      <p:cBhvr>
                                        <p:cTn id="1916" dur="300"/>
                                        <p:tgtEl>
                                          <p:spTgt spid="26"/>
                                        </p:tgtEl>
                                      </p:cBhvr>
                                    </p:animEffect>
                                  </p:childTnLst>
                                </p:cTn>
                              </p:par>
                              <p:par>
                                <p:cTn id="1917" presetID="10" presetClass="entr" presetSubtype="0" fill="hold" nodeType="withEffect">
                                  <p:stCondLst>
                                    <p:cond delay="0"/>
                                  </p:stCondLst>
                                  <p:childTnLst>
                                    <p:set>
                                      <p:cBhvr>
                                        <p:cTn id="1918" dur="1" fill="hold">
                                          <p:stCondLst>
                                            <p:cond delay="0"/>
                                          </p:stCondLst>
                                        </p:cTn>
                                        <p:tgtEl>
                                          <p:spTgt spid="27"/>
                                        </p:tgtEl>
                                        <p:attrNameLst>
                                          <p:attrName>style.visibility</p:attrName>
                                        </p:attrNameLst>
                                      </p:cBhvr>
                                      <p:to>
                                        <p:strVal val="visible"/>
                                      </p:to>
                                    </p:set>
                                    <p:animEffect transition="in" filter="fade">
                                      <p:cBhvr>
                                        <p:cTn id="1919" dur="300"/>
                                        <p:tgtEl>
                                          <p:spTgt spid="27"/>
                                        </p:tgtEl>
                                      </p:cBhvr>
                                    </p:animEffect>
                                  </p:childTnLst>
                                </p:cTn>
                              </p:par>
                              <p:par>
                                <p:cTn id="1920" presetID="10" presetClass="entr" presetSubtype="0" fill="hold" grpId="8" nodeType="withEffect">
                                  <p:stCondLst>
                                    <p:cond delay="0"/>
                                  </p:stCondLst>
                                  <p:childTnLst>
                                    <p:set>
                                      <p:cBhvr>
                                        <p:cTn id="1921" dur="1" fill="hold">
                                          <p:stCondLst>
                                            <p:cond delay="0"/>
                                          </p:stCondLst>
                                        </p:cTn>
                                        <p:tgtEl>
                                          <p:spTgt spid="28"/>
                                        </p:tgtEl>
                                        <p:attrNameLst>
                                          <p:attrName>style.visibility</p:attrName>
                                        </p:attrNameLst>
                                      </p:cBhvr>
                                      <p:to>
                                        <p:strVal val="visible"/>
                                      </p:to>
                                    </p:set>
                                    <p:animEffect transition="in" filter="fade">
                                      <p:cBhvr>
                                        <p:cTn id="1922" dur="300"/>
                                        <p:tgtEl>
                                          <p:spTgt spid="28"/>
                                        </p:tgtEl>
                                      </p:cBhvr>
                                    </p:animEffect>
                                  </p:childTnLst>
                                </p:cTn>
                              </p:par>
                              <p:par>
                                <p:cTn id="1923" presetID="10" presetClass="entr" presetSubtype="0" fill="hold" nodeType="withEffect">
                                  <p:stCondLst>
                                    <p:cond delay="0"/>
                                  </p:stCondLst>
                                  <p:childTnLst>
                                    <p:set>
                                      <p:cBhvr>
                                        <p:cTn id="1924" dur="1" fill="hold">
                                          <p:stCondLst>
                                            <p:cond delay="0"/>
                                          </p:stCondLst>
                                        </p:cTn>
                                        <p:tgtEl>
                                          <p:spTgt spid="29"/>
                                        </p:tgtEl>
                                        <p:attrNameLst>
                                          <p:attrName>style.visibility</p:attrName>
                                        </p:attrNameLst>
                                      </p:cBhvr>
                                      <p:to>
                                        <p:strVal val="visible"/>
                                      </p:to>
                                    </p:set>
                                    <p:animEffect transition="in" filter="fade">
                                      <p:cBhvr>
                                        <p:cTn id="1925" dur="300"/>
                                        <p:tgtEl>
                                          <p:spTgt spid="29"/>
                                        </p:tgtEl>
                                      </p:cBhvr>
                                    </p:animEffect>
                                  </p:childTnLst>
                                </p:cTn>
                              </p:par>
                              <p:par>
                                <p:cTn id="1926" presetID="10" presetClass="entr" presetSubtype="0" fill="hold" grpId="8" nodeType="withEffect">
                                  <p:stCondLst>
                                    <p:cond delay="0"/>
                                  </p:stCondLst>
                                  <p:childTnLst>
                                    <p:set>
                                      <p:cBhvr>
                                        <p:cTn id="1927" dur="1" fill="hold">
                                          <p:stCondLst>
                                            <p:cond delay="0"/>
                                          </p:stCondLst>
                                        </p:cTn>
                                        <p:tgtEl>
                                          <p:spTgt spid="30"/>
                                        </p:tgtEl>
                                        <p:attrNameLst>
                                          <p:attrName>style.visibility</p:attrName>
                                        </p:attrNameLst>
                                      </p:cBhvr>
                                      <p:to>
                                        <p:strVal val="visible"/>
                                      </p:to>
                                    </p:set>
                                    <p:animEffect transition="in" filter="fade">
                                      <p:cBhvr>
                                        <p:cTn id="1928" dur="300"/>
                                        <p:tgtEl>
                                          <p:spTgt spid="30"/>
                                        </p:tgtEl>
                                      </p:cBhvr>
                                    </p:animEffect>
                                  </p:childTnLst>
                                </p:cTn>
                              </p:par>
                              <p:par>
                                <p:cTn id="1929" presetID="10" presetClass="entr" presetSubtype="0" fill="hold" nodeType="withEffect">
                                  <p:stCondLst>
                                    <p:cond delay="0"/>
                                  </p:stCondLst>
                                  <p:childTnLst>
                                    <p:set>
                                      <p:cBhvr>
                                        <p:cTn id="1930" dur="1" fill="hold">
                                          <p:stCondLst>
                                            <p:cond delay="0"/>
                                          </p:stCondLst>
                                        </p:cTn>
                                        <p:tgtEl>
                                          <p:spTgt spid="31"/>
                                        </p:tgtEl>
                                        <p:attrNameLst>
                                          <p:attrName>style.visibility</p:attrName>
                                        </p:attrNameLst>
                                      </p:cBhvr>
                                      <p:to>
                                        <p:strVal val="visible"/>
                                      </p:to>
                                    </p:set>
                                    <p:animEffect transition="in" filter="fade">
                                      <p:cBhvr>
                                        <p:cTn id="1931" dur="300"/>
                                        <p:tgtEl>
                                          <p:spTgt spid="31"/>
                                        </p:tgtEl>
                                      </p:cBhvr>
                                    </p:animEffect>
                                  </p:childTnLst>
                                </p:cTn>
                              </p:par>
                              <p:par>
                                <p:cTn id="1932" presetID="10" presetClass="entr" presetSubtype="0" fill="hold" nodeType="withEffect">
                                  <p:stCondLst>
                                    <p:cond delay="0"/>
                                  </p:stCondLst>
                                  <p:childTnLst>
                                    <p:set>
                                      <p:cBhvr>
                                        <p:cTn id="1933" dur="1" fill="hold">
                                          <p:stCondLst>
                                            <p:cond delay="0"/>
                                          </p:stCondLst>
                                        </p:cTn>
                                        <p:tgtEl>
                                          <p:spTgt spid="32"/>
                                        </p:tgtEl>
                                        <p:attrNameLst>
                                          <p:attrName>style.visibility</p:attrName>
                                        </p:attrNameLst>
                                      </p:cBhvr>
                                      <p:to>
                                        <p:strVal val="visible"/>
                                      </p:to>
                                    </p:set>
                                    <p:animEffect transition="in" filter="fade">
                                      <p:cBhvr>
                                        <p:cTn id="1934" dur="300"/>
                                        <p:tgtEl>
                                          <p:spTgt spid="32"/>
                                        </p:tgtEl>
                                      </p:cBhvr>
                                    </p:animEffect>
                                  </p:childTnLst>
                                </p:cTn>
                              </p:par>
                              <p:par>
                                <p:cTn id="1935" presetID="10" presetClass="entr" presetSubtype="0" fill="hold" grpId="8" nodeType="withEffect">
                                  <p:stCondLst>
                                    <p:cond delay="0"/>
                                  </p:stCondLst>
                                  <p:childTnLst>
                                    <p:set>
                                      <p:cBhvr>
                                        <p:cTn id="1936" dur="1" fill="hold">
                                          <p:stCondLst>
                                            <p:cond delay="0"/>
                                          </p:stCondLst>
                                        </p:cTn>
                                        <p:tgtEl>
                                          <p:spTgt spid="33"/>
                                        </p:tgtEl>
                                        <p:attrNameLst>
                                          <p:attrName>style.visibility</p:attrName>
                                        </p:attrNameLst>
                                      </p:cBhvr>
                                      <p:to>
                                        <p:strVal val="visible"/>
                                      </p:to>
                                    </p:set>
                                    <p:animEffect transition="in" filter="fade">
                                      <p:cBhvr>
                                        <p:cTn id="1937" dur="300"/>
                                        <p:tgtEl>
                                          <p:spTgt spid="33"/>
                                        </p:tgtEl>
                                      </p:cBhvr>
                                    </p:animEffect>
                                  </p:childTnLst>
                                </p:cTn>
                              </p:par>
                              <p:par>
                                <p:cTn id="1938" presetID="10" presetClass="entr" presetSubtype="0" fill="hold" nodeType="withEffect">
                                  <p:stCondLst>
                                    <p:cond delay="0"/>
                                  </p:stCondLst>
                                  <p:childTnLst>
                                    <p:set>
                                      <p:cBhvr>
                                        <p:cTn id="1939" dur="1" fill="hold">
                                          <p:stCondLst>
                                            <p:cond delay="0"/>
                                          </p:stCondLst>
                                        </p:cTn>
                                        <p:tgtEl>
                                          <p:spTgt spid="34"/>
                                        </p:tgtEl>
                                        <p:attrNameLst>
                                          <p:attrName>style.visibility</p:attrName>
                                        </p:attrNameLst>
                                      </p:cBhvr>
                                      <p:to>
                                        <p:strVal val="visible"/>
                                      </p:to>
                                    </p:set>
                                    <p:animEffect transition="in" filter="fade">
                                      <p:cBhvr>
                                        <p:cTn id="1940" dur="300"/>
                                        <p:tgtEl>
                                          <p:spTgt spid="34"/>
                                        </p:tgtEl>
                                      </p:cBhvr>
                                    </p:animEffect>
                                  </p:childTnLst>
                                </p:cTn>
                              </p:par>
                              <p:par>
                                <p:cTn id="1941" presetID="10" presetClass="entr" presetSubtype="0" fill="hold" grpId="8" nodeType="withEffect">
                                  <p:stCondLst>
                                    <p:cond delay="0"/>
                                  </p:stCondLst>
                                  <p:childTnLst>
                                    <p:set>
                                      <p:cBhvr>
                                        <p:cTn id="1942" dur="1" fill="hold">
                                          <p:stCondLst>
                                            <p:cond delay="0"/>
                                          </p:stCondLst>
                                        </p:cTn>
                                        <p:tgtEl>
                                          <p:spTgt spid="35"/>
                                        </p:tgtEl>
                                        <p:attrNameLst>
                                          <p:attrName>style.visibility</p:attrName>
                                        </p:attrNameLst>
                                      </p:cBhvr>
                                      <p:to>
                                        <p:strVal val="visible"/>
                                      </p:to>
                                    </p:set>
                                    <p:animEffect transition="in" filter="fade">
                                      <p:cBhvr>
                                        <p:cTn id="1943" dur="300"/>
                                        <p:tgtEl>
                                          <p:spTgt spid="35"/>
                                        </p:tgtEl>
                                      </p:cBhvr>
                                    </p:animEffect>
                                  </p:childTnLst>
                                </p:cTn>
                              </p:par>
                              <p:par>
                                <p:cTn id="1944" presetID="10" presetClass="entr" presetSubtype="0" fill="hold" nodeType="withEffect">
                                  <p:stCondLst>
                                    <p:cond delay="0"/>
                                  </p:stCondLst>
                                  <p:childTnLst>
                                    <p:set>
                                      <p:cBhvr>
                                        <p:cTn id="1945" dur="1" fill="hold">
                                          <p:stCondLst>
                                            <p:cond delay="0"/>
                                          </p:stCondLst>
                                        </p:cTn>
                                        <p:tgtEl>
                                          <p:spTgt spid="36"/>
                                        </p:tgtEl>
                                        <p:attrNameLst>
                                          <p:attrName>style.visibility</p:attrName>
                                        </p:attrNameLst>
                                      </p:cBhvr>
                                      <p:to>
                                        <p:strVal val="visible"/>
                                      </p:to>
                                    </p:set>
                                    <p:animEffect transition="in" filter="fade">
                                      <p:cBhvr>
                                        <p:cTn id="1946" dur="300"/>
                                        <p:tgtEl>
                                          <p:spTgt spid="36"/>
                                        </p:tgtEl>
                                      </p:cBhvr>
                                    </p:animEffect>
                                  </p:childTnLst>
                                </p:cTn>
                              </p:par>
                              <p:par>
                                <p:cTn id="1947" presetID="10" presetClass="entr" presetSubtype="0" fill="hold" grpId="8" nodeType="withEffect">
                                  <p:stCondLst>
                                    <p:cond delay="0"/>
                                  </p:stCondLst>
                                  <p:childTnLst>
                                    <p:set>
                                      <p:cBhvr>
                                        <p:cTn id="1948" dur="1" fill="hold">
                                          <p:stCondLst>
                                            <p:cond delay="0"/>
                                          </p:stCondLst>
                                        </p:cTn>
                                        <p:tgtEl>
                                          <p:spTgt spid="37"/>
                                        </p:tgtEl>
                                        <p:attrNameLst>
                                          <p:attrName>style.visibility</p:attrName>
                                        </p:attrNameLst>
                                      </p:cBhvr>
                                      <p:to>
                                        <p:strVal val="visible"/>
                                      </p:to>
                                    </p:set>
                                    <p:animEffect transition="in" filter="fade">
                                      <p:cBhvr>
                                        <p:cTn id="1949" dur="300"/>
                                        <p:tgtEl>
                                          <p:spTgt spid="37"/>
                                        </p:tgtEl>
                                      </p:cBhvr>
                                    </p:animEffect>
                                  </p:childTnLst>
                                </p:cTn>
                              </p:par>
                              <p:par>
                                <p:cTn id="1950" presetID="10" presetClass="entr" presetSubtype="0" fill="hold" nodeType="withEffect">
                                  <p:stCondLst>
                                    <p:cond delay="0"/>
                                  </p:stCondLst>
                                  <p:childTnLst>
                                    <p:set>
                                      <p:cBhvr>
                                        <p:cTn id="1951" dur="1" fill="hold">
                                          <p:stCondLst>
                                            <p:cond delay="0"/>
                                          </p:stCondLst>
                                        </p:cTn>
                                        <p:tgtEl>
                                          <p:spTgt spid="38"/>
                                        </p:tgtEl>
                                        <p:attrNameLst>
                                          <p:attrName>style.visibility</p:attrName>
                                        </p:attrNameLst>
                                      </p:cBhvr>
                                      <p:to>
                                        <p:strVal val="visible"/>
                                      </p:to>
                                    </p:set>
                                    <p:animEffect transition="in" filter="fade">
                                      <p:cBhvr>
                                        <p:cTn id="1952" dur="300"/>
                                        <p:tgtEl>
                                          <p:spTgt spid="38"/>
                                        </p:tgtEl>
                                      </p:cBhvr>
                                    </p:animEffect>
                                  </p:childTnLst>
                                </p:cTn>
                              </p:par>
                              <p:par>
                                <p:cTn id="1953" presetID="10" presetClass="entr" presetSubtype="0" fill="hold" grpId="8" nodeType="withEffect">
                                  <p:stCondLst>
                                    <p:cond delay="0"/>
                                  </p:stCondLst>
                                  <p:childTnLst>
                                    <p:set>
                                      <p:cBhvr>
                                        <p:cTn id="1954" dur="1" fill="hold">
                                          <p:stCondLst>
                                            <p:cond delay="0"/>
                                          </p:stCondLst>
                                        </p:cTn>
                                        <p:tgtEl>
                                          <p:spTgt spid="39"/>
                                        </p:tgtEl>
                                        <p:attrNameLst>
                                          <p:attrName>style.visibility</p:attrName>
                                        </p:attrNameLst>
                                      </p:cBhvr>
                                      <p:to>
                                        <p:strVal val="visible"/>
                                      </p:to>
                                    </p:set>
                                    <p:animEffect transition="in" filter="fade">
                                      <p:cBhvr>
                                        <p:cTn id="1955" dur="300"/>
                                        <p:tgtEl>
                                          <p:spTgt spid="39"/>
                                        </p:tgtEl>
                                      </p:cBhvr>
                                    </p:animEffect>
                                  </p:childTnLst>
                                </p:cTn>
                              </p:par>
                              <p:par>
                                <p:cTn id="1956" presetID="10" presetClass="entr" presetSubtype="0" fill="hold" nodeType="withEffect">
                                  <p:stCondLst>
                                    <p:cond delay="0"/>
                                  </p:stCondLst>
                                  <p:childTnLst>
                                    <p:set>
                                      <p:cBhvr>
                                        <p:cTn id="1957" dur="1" fill="hold">
                                          <p:stCondLst>
                                            <p:cond delay="0"/>
                                          </p:stCondLst>
                                        </p:cTn>
                                        <p:tgtEl>
                                          <p:spTgt spid="40"/>
                                        </p:tgtEl>
                                        <p:attrNameLst>
                                          <p:attrName>style.visibility</p:attrName>
                                        </p:attrNameLst>
                                      </p:cBhvr>
                                      <p:to>
                                        <p:strVal val="visible"/>
                                      </p:to>
                                    </p:set>
                                    <p:animEffect transition="in" filter="fade">
                                      <p:cBhvr>
                                        <p:cTn id="1958" dur="300"/>
                                        <p:tgtEl>
                                          <p:spTgt spid="40"/>
                                        </p:tgtEl>
                                      </p:cBhvr>
                                    </p:animEffect>
                                  </p:childTnLst>
                                </p:cTn>
                              </p:par>
                              <p:par>
                                <p:cTn id="1959" presetID="10" presetClass="entr" presetSubtype="0" fill="hold" nodeType="withEffect">
                                  <p:stCondLst>
                                    <p:cond delay="0"/>
                                  </p:stCondLst>
                                  <p:childTnLst>
                                    <p:set>
                                      <p:cBhvr>
                                        <p:cTn id="1960" dur="1" fill="hold">
                                          <p:stCondLst>
                                            <p:cond delay="0"/>
                                          </p:stCondLst>
                                        </p:cTn>
                                        <p:tgtEl>
                                          <p:spTgt spid="41"/>
                                        </p:tgtEl>
                                        <p:attrNameLst>
                                          <p:attrName>style.visibility</p:attrName>
                                        </p:attrNameLst>
                                      </p:cBhvr>
                                      <p:to>
                                        <p:strVal val="visible"/>
                                      </p:to>
                                    </p:set>
                                    <p:animEffect transition="in" filter="fade">
                                      <p:cBhvr>
                                        <p:cTn id="1961" dur="300"/>
                                        <p:tgtEl>
                                          <p:spTgt spid="41"/>
                                        </p:tgtEl>
                                      </p:cBhvr>
                                    </p:animEffect>
                                  </p:childTnLst>
                                </p:cTn>
                              </p:par>
                              <p:par>
                                <p:cTn id="1962" presetID="10" presetClass="entr" presetSubtype="0" fill="hold" grpId="8" nodeType="withEffect">
                                  <p:stCondLst>
                                    <p:cond delay="0"/>
                                  </p:stCondLst>
                                  <p:childTnLst>
                                    <p:set>
                                      <p:cBhvr>
                                        <p:cTn id="1963" dur="1" fill="hold">
                                          <p:stCondLst>
                                            <p:cond delay="0"/>
                                          </p:stCondLst>
                                        </p:cTn>
                                        <p:tgtEl>
                                          <p:spTgt spid="42"/>
                                        </p:tgtEl>
                                        <p:attrNameLst>
                                          <p:attrName>style.visibility</p:attrName>
                                        </p:attrNameLst>
                                      </p:cBhvr>
                                      <p:to>
                                        <p:strVal val="visible"/>
                                      </p:to>
                                    </p:set>
                                    <p:animEffect transition="in" filter="fade">
                                      <p:cBhvr>
                                        <p:cTn id="1964" dur="300"/>
                                        <p:tgtEl>
                                          <p:spTgt spid="42"/>
                                        </p:tgtEl>
                                      </p:cBhvr>
                                    </p:animEffect>
                                  </p:childTnLst>
                                </p:cTn>
                              </p:par>
                              <p:par>
                                <p:cTn id="1965" presetID="10" presetClass="entr" presetSubtype="0" fill="hold" nodeType="withEffect">
                                  <p:stCondLst>
                                    <p:cond delay="0"/>
                                  </p:stCondLst>
                                  <p:childTnLst>
                                    <p:set>
                                      <p:cBhvr>
                                        <p:cTn id="1966" dur="1" fill="hold">
                                          <p:stCondLst>
                                            <p:cond delay="0"/>
                                          </p:stCondLst>
                                        </p:cTn>
                                        <p:tgtEl>
                                          <p:spTgt spid="43"/>
                                        </p:tgtEl>
                                        <p:attrNameLst>
                                          <p:attrName>style.visibility</p:attrName>
                                        </p:attrNameLst>
                                      </p:cBhvr>
                                      <p:to>
                                        <p:strVal val="visible"/>
                                      </p:to>
                                    </p:set>
                                    <p:animEffect transition="in" filter="fade">
                                      <p:cBhvr>
                                        <p:cTn id="1967" dur="300"/>
                                        <p:tgtEl>
                                          <p:spTgt spid="43"/>
                                        </p:tgtEl>
                                      </p:cBhvr>
                                    </p:animEffect>
                                  </p:childTnLst>
                                </p:cTn>
                              </p:par>
                              <p:par>
                                <p:cTn id="1968" presetID="10" presetClass="entr" presetSubtype="0" fill="hold" grpId="8" nodeType="withEffect">
                                  <p:stCondLst>
                                    <p:cond delay="0"/>
                                  </p:stCondLst>
                                  <p:childTnLst>
                                    <p:set>
                                      <p:cBhvr>
                                        <p:cTn id="1969" dur="1" fill="hold">
                                          <p:stCondLst>
                                            <p:cond delay="0"/>
                                          </p:stCondLst>
                                        </p:cTn>
                                        <p:tgtEl>
                                          <p:spTgt spid="44"/>
                                        </p:tgtEl>
                                        <p:attrNameLst>
                                          <p:attrName>style.visibility</p:attrName>
                                        </p:attrNameLst>
                                      </p:cBhvr>
                                      <p:to>
                                        <p:strVal val="visible"/>
                                      </p:to>
                                    </p:set>
                                    <p:animEffect transition="in" filter="fade">
                                      <p:cBhvr>
                                        <p:cTn id="1970" dur="300"/>
                                        <p:tgtEl>
                                          <p:spTgt spid="44"/>
                                        </p:tgtEl>
                                      </p:cBhvr>
                                    </p:animEffect>
                                  </p:childTnLst>
                                </p:cTn>
                              </p:par>
                              <p:par>
                                <p:cTn id="1971" presetID="10" presetClass="entr" presetSubtype="0" fill="hold" nodeType="withEffect">
                                  <p:stCondLst>
                                    <p:cond delay="0"/>
                                  </p:stCondLst>
                                  <p:childTnLst>
                                    <p:set>
                                      <p:cBhvr>
                                        <p:cTn id="1972" dur="1" fill="hold">
                                          <p:stCondLst>
                                            <p:cond delay="0"/>
                                          </p:stCondLst>
                                        </p:cTn>
                                        <p:tgtEl>
                                          <p:spTgt spid="45"/>
                                        </p:tgtEl>
                                        <p:attrNameLst>
                                          <p:attrName>style.visibility</p:attrName>
                                        </p:attrNameLst>
                                      </p:cBhvr>
                                      <p:to>
                                        <p:strVal val="visible"/>
                                      </p:to>
                                    </p:set>
                                    <p:animEffect transition="in" filter="fade">
                                      <p:cBhvr>
                                        <p:cTn id="1973" dur="300"/>
                                        <p:tgtEl>
                                          <p:spTgt spid="45"/>
                                        </p:tgtEl>
                                      </p:cBhvr>
                                    </p:animEffect>
                                  </p:childTnLst>
                                </p:cTn>
                              </p:par>
                              <p:par>
                                <p:cTn id="1974" presetID="10" presetClass="entr" presetSubtype="0" fill="hold" grpId="8" nodeType="withEffect">
                                  <p:stCondLst>
                                    <p:cond delay="0"/>
                                  </p:stCondLst>
                                  <p:childTnLst>
                                    <p:set>
                                      <p:cBhvr>
                                        <p:cTn id="1975" dur="1" fill="hold">
                                          <p:stCondLst>
                                            <p:cond delay="0"/>
                                          </p:stCondLst>
                                        </p:cTn>
                                        <p:tgtEl>
                                          <p:spTgt spid="46"/>
                                        </p:tgtEl>
                                        <p:attrNameLst>
                                          <p:attrName>style.visibility</p:attrName>
                                        </p:attrNameLst>
                                      </p:cBhvr>
                                      <p:to>
                                        <p:strVal val="visible"/>
                                      </p:to>
                                    </p:set>
                                    <p:animEffect transition="in" filter="fade">
                                      <p:cBhvr>
                                        <p:cTn id="1976" dur="300"/>
                                        <p:tgtEl>
                                          <p:spTgt spid="46"/>
                                        </p:tgtEl>
                                      </p:cBhvr>
                                    </p:animEffect>
                                  </p:childTnLst>
                                </p:cTn>
                              </p:par>
                              <p:par>
                                <p:cTn id="1977" presetID="10" presetClass="entr" presetSubtype="0" fill="hold" nodeType="withEffect">
                                  <p:stCondLst>
                                    <p:cond delay="0"/>
                                  </p:stCondLst>
                                  <p:childTnLst>
                                    <p:set>
                                      <p:cBhvr>
                                        <p:cTn id="1978" dur="1" fill="hold">
                                          <p:stCondLst>
                                            <p:cond delay="0"/>
                                          </p:stCondLst>
                                        </p:cTn>
                                        <p:tgtEl>
                                          <p:spTgt spid="47"/>
                                        </p:tgtEl>
                                        <p:attrNameLst>
                                          <p:attrName>style.visibility</p:attrName>
                                        </p:attrNameLst>
                                      </p:cBhvr>
                                      <p:to>
                                        <p:strVal val="visible"/>
                                      </p:to>
                                    </p:set>
                                    <p:animEffect transition="in" filter="fade">
                                      <p:cBhvr>
                                        <p:cTn id="1979" dur="300"/>
                                        <p:tgtEl>
                                          <p:spTgt spid="47"/>
                                        </p:tgtEl>
                                      </p:cBhvr>
                                    </p:animEffect>
                                  </p:childTnLst>
                                </p:cTn>
                              </p:par>
                              <p:par>
                                <p:cTn id="1980" presetID="10" presetClass="entr" presetSubtype="0" fill="hold" grpId="8" nodeType="withEffect">
                                  <p:stCondLst>
                                    <p:cond delay="0"/>
                                  </p:stCondLst>
                                  <p:childTnLst>
                                    <p:set>
                                      <p:cBhvr>
                                        <p:cTn id="1981" dur="1" fill="hold">
                                          <p:stCondLst>
                                            <p:cond delay="0"/>
                                          </p:stCondLst>
                                        </p:cTn>
                                        <p:tgtEl>
                                          <p:spTgt spid="48"/>
                                        </p:tgtEl>
                                        <p:attrNameLst>
                                          <p:attrName>style.visibility</p:attrName>
                                        </p:attrNameLst>
                                      </p:cBhvr>
                                      <p:to>
                                        <p:strVal val="visible"/>
                                      </p:to>
                                    </p:set>
                                    <p:animEffect transition="in" filter="fade">
                                      <p:cBhvr>
                                        <p:cTn id="1982" dur="300"/>
                                        <p:tgtEl>
                                          <p:spTgt spid="48"/>
                                        </p:tgtEl>
                                      </p:cBhvr>
                                    </p:animEffect>
                                  </p:childTnLst>
                                </p:cTn>
                              </p:par>
                              <p:par>
                                <p:cTn id="1983" presetID="10" presetClass="entr" presetSubtype="0" fill="hold" nodeType="withEffect">
                                  <p:stCondLst>
                                    <p:cond delay="0"/>
                                  </p:stCondLst>
                                  <p:childTnLst>
                                    <p:set>
                                      <p:cBhvr>
                                        <p:cTn id="1984" dur="1" fill="hold">
                                          <p:stCondLst>
                                            <p:cond delay="0"/>
                                          </p:stCondLst>
                                        </p:cTn>
                                        <p:tgtEl>
                                          <p:spTgt spid="49"/>
                                        </p:tgtEl>
                                        <p:attrNameLst>
                                          <p:attrName>style.visibility</p:attrName>
                                        </p:attrNameLst>
                                      </p:cBhvr>
                                      <p:to>
                                        <p:strVal val="visible"/>
                                      </p:to>
                                    </p:set>
                                    <p:animEffect transition="in" filter="fade">
                                      <p:cBhvr>
                                        <p:cTn id="1985" dur="300"/>
                                        <p:tgtEl>
                                          <p:spTgt spid="49"/>
                                        </p:tgtEl>
                                      </p:cBhvr>
                                    </p:animEffect>
                                  </p:childTnLst>
                                </p:cTn>
                              </p:par>
                              <p:par>
                                <p:cTn id="1986" presetID="10" presetClass="entr" presetSubtype="0" fill="hold" nodeType="withEffect">
                                  <p:stCondLst>
                                    <p:cond delay="0"/>
                                  </p:stCondLst>
                                  <p:childTnLst>
                                    <p:set>
                                      <p:cBhvr>
                                        <p:cTn id="1987" dur="1" fill="hold">
                                          <p:stCondLst>
                                            <p:cond delay="0"/>
                                          </p:stCondLst>
                                        </p:cTn>
                                        <p:tgtEl>
                                          <p:spTgt spid="56"/>
                                        </p:tgtEl>
                                        <p:attrNameLst>
                                          <p:attrName>style.visibility</p:attrName>
                                        </p:attrNameLst>
                                      </p:cBhvr>
                                      <p:to>
                                        <p:strVal val="visible"/>
                                      </p:to>
                                    </p:set>
                                    <p:animEffect transition="in" filter="fade">
                                      <p:cBhvr>
                                        <p:cTn id="1988" dur="300"/>
                                        <p:tgtEl>
                                          <p:spTgt spid="56"/>
                                        </p:tgtEl>
                                      </p:cBhvr>
                                    </p:animEffect>
                                  </p:childTnLst>
                                </p:cTn>
                              </p:par>
                              <p:par>
                                <p:cTn id="1989" presetID="10" presetClass="entr" presetSubtype="0" fill="hold" grpId="8" nodeType="withEffect">
                                  <p:stCondLst>
                                    <p:cond delay="0"/>
                                  </p:stCondLst>
                                  <p:childTnLst>
                                    <p:set>
                                      <p:cBhvr>
                                        <p:cTn id="1990" dur="1" fill="hold">
                                          <p:stCondLst>
                                            <p:cond delay="0"/>
                                          </p:stCondLst>
                                        </p:cTn>
                                        <p:tgtEl>
                                          <p:spTgt spid="57"/>
                                        </p:tgtEl>
                                        <p:attrNameLst>
                                          <p:attrName>style.visibility</p:attrName>
                                        </p:attrNameLst>
                                      </p:cBhvr>
                                      <p:to>
                                        <p:strVal val="visible"/>
                                      </p:to>
                                    </p:set>
                                    <p:animEffect transition="in" filter="fade">
                                      <p:cBhvr>
                                        <p:cTn id="1991" dur="300"/>
                                        <p:tgtEl>
                                          <p:spTgt spid="57"/>
                                        </p:tgtEl>
                                      </p:cBhvr>
                                    </p:animEffect>
                                  </p:childTnLst>
                                </p:cTn>
                              </p:par>
                              <p:par>
                                <p:cTn id="1992" presetID="10" presetClass="entr" presetSubtype="0" fill="hold" nodeType="withEffect">
                                  <p:stCondLst>
                                    <p:cond delay="0"/>
                                  </p:stCondLst>
                                  <p:childTnLst>
                                    <p:set>
                                      <p:cBhvr>
                                        <p:cTn id="1993" dur="1" fill="hold">
                                          <p:stCondLst>
                                            <p:cond delay="0"/>
                                          </p:stCondLst>
                                        </p:cTn>
                                        <p:tgtEl>
                                          <p:spTgt spid="58"/>
                                        </p:tgtEl>
                                        <p:attrNameLst>
                                          <p:attrName>style.visibility</p:attrName>
                                        </p:attrNameLst>
                                      </p:cBhvr>
                                      <p:to>
                                        <p:strVal val="visible"/>
                                      </p:to>
                                    </p:set>
                                    <p:animEffect transition="in" filter="fade">
                                      <p:cBhvr>
                                        <p:cTn id="1994" dur="300"/>
                                        <p:tgtEl>
                                          <p:spTgt spid="58"/>
                                        </p:tgtEl>
                                      </p:cBhvr>
                                    </p:animEffect>
                                  </p:childTnLst>
                                </p:cTn>
                              </p:par>
                              <p:par>
                                <p:cTn id="1995" presetID="10" presetClass="entr" presetSubtype="0" fill="hold" grpId="8" nodeType="withEffect">
                                  <p:stCondLst>
                                    <p:cond delay="0"/>
                                  </p:stCondLst>
                                  <p:childTnLst>
                                    <p:set>
                                      <p:cBhvr>
                                        <p:cTn id="1996" dur="1" fill="hold">
                                          <p:stCondLst>
                                            <p:cond delay="0"/>
                                          </p:stCondLst>
                                        </p:cTn>
                                        <p:tgtEl>
                                          <p:spTgt spid="59"/>
                                        </p:tgtEl>
                                        <p:attrNameLst>
                                          <p:attrName>style.visibility</p:attrName>
                                        </p:attrNameLst>
                                      </p:cBhvr>
                                      <p:to>
                                        <p:strVal val="visible"/>
                                      </p:to>
                                    </p:set>
                                    <p:animEffect transition="in" filter="fade">
                                      <p:cBhvr>
                                        <p:cTn id="1997" dur="300"/>
                                        <p:tgtEl>
                                          <p:spTgt spid="59"/>
                                        </p:tgtEl>
                                      </p:cBhvr>
                                    </p:animEffect>
                                  </p:childTnLst>
                                </p:cTn>
                              </p:par>
                              <p:par>
                                <p:cTn id="1998" presetID="10" presetClass="entr" presetSubtype="0" fill="hold" nodeType="withEffect">
                                  <p:stCondLst>
                                    <p:cond delay="0"/>
                                  </p:stCondLst>
                                  <p:childTnLst>
                                    <p:set>
                                      <p:cBhvr>
                                        <p:cTn id="1999" dur="1" fill="hold">
                                          <p:stCondLst>
                                            <p:cond delay="0"/>
                                          </p:stCondLst>
                                        </p:cTn>
                                        <p:tgtEl>
                                          <p:spTgt spid="60"/>
                                        </p:tgtEl>
                                        <p:attrNameLst>
                                          <p:attrName>style.visibility</p:attrName>
                                        </p:attrNameLst>
                                      </p:cBhvr>
                                      <p:to>
                                        <p:strVal val="visible"/>
                                      </p:to>
                                    </p:set>
                                    <p:animEffect transition="in" filter="fade">
                                      <p:cBhvr>
                                        <p:cTn id="2000" dur="300"/>
                                        <p:tgtEl>
                                          <p:spTgt spid="60"/>
                                        </p:tgtEl>
                                      </p:cBhvr>
                                    </p:animEffect>
                                  </p:childTnLst>
                                </p:cTn>
                              </p:par>
                              <p:par>
                                <p:cTn id="2001" presetID="10" presetClass="entr" presetSubtype="0" fill="hold" grpId="8" nodeType="withEffect">
                                  <p:stCondLst>
                                    <p:cond delay="0"/>
                                  </p:stCondLst>
                                  <p:childTnLst>
                                    <p:set>
                                      <p:cBhvr>
                                        <p:cTn id="2002" dur="1" fill="hold">
                                          <p:stCondLst>
                                            <p:cond delay="0"/>
                                          </p:stCondLst>
                                        </p:cTn>
                                        <p:tgtEl>
                                          <p:spTgt spid="61"/>
                                        </p:tgtEl>
                                        <p:attrNameLst>
                                          <p:attrName>style.visibility</p:attrName>
                                        </p:attrNameLst>
                                      </p:cBhvr>
                                      <p:to>
                                        <p:strVal val="visible"/>
                                      </p:to>
                                    </p:set>
                                    <p:animEffect transition="in" filter="fade">
                                      <p:cBhvr>
                                        <p:cTn id="2003" dur="300"/>
                                        <p:tgtEl>
                                          <p:spTgt spid="61"/>
                                        </p:tgtEl>
                                      </p:cBhvr>
                                    </p:animEffect>
                                  </p:childTnLst>
                                </p:cTn>
                              </p:par>
                              <p:par>
                                <p:cTn id="2004" presetID="10" presetClass="entr" presetSubtype="0" fill="hold" nodeType="withEffect">
                                  <p:stCondLst>
                                    <p:cond delay="0"/>
                                  </p:stCondLst>
                                  <p:childTnLst>
                                    <p:set>
                                      <p:cBhvr>
                                        <p:cTn id="2005" dur="1" fill="hold">
                                          <p:stCondLst>
                                            <p:cond delay="0"/>
                                          </p:stCondLst>
                                        </p:cTn>
                                        <p:tgtEl>
                                          <p:spTgt spid="62"/>
                                        </p:tgtEl>
                                        <p:attrNameLst>
                                          <p:attrName>style.visibility</p:attrName>
                                        </p:attrNameLst>
                                      </p:cBhvr>
                                      <p:to>
                                        <p:strVal val="visible"/>
                                      </p:to>
                                    </p:set>
                                    <p:animEffect transition="in" filter="fade">
                                      <p:cBhvr>
                                        <p:cTn id="2006" dur="300"/>
                                        <p:tgtEl>
                                          <p:spTgt spid="62"/>
                                        </p:tgtEl>
                                      </p:cBhvr>
                                    </p:animEffect>
                                  </p:childTnLst>
                                </p:cTn>
                              </p:par>
                              <p:par>
                                <p:cTn id="2007" presetID="10" presetClass="entr" presetSubtype="0" fill="hold" grpId="8" nodeType="withEffect">
                                  <p:stCondLst>
                                    <p:cond delay="0"/>
                                  </p:stCondLst>
                                  <p:childTnLst>
                                    <p:set>
                                      <p:cBhvr>
                                        <p:cTn id="2008" dur="1" fill="hold">
                                          <p:stCondLst>
                                            <p:cond delay="0"/>
                                          </p:stCondLst>
                                        </p:cTn>
                                        <p:tgtEl>
                                          <p:spTgt spid="63"/>
                                        </p:tgtEl>
                                        <p:attrNameLst>
                                          <p:attrName>style.visibility</p:attrName>
                                        </p:attrNameLst>
                                      </p:cBhvr>
                                      <p:to>
                                        <p:strVal val="visible"/>
                                      </p:to>
                                    </p:set>
                                    <p:animEffect transition="in" filter="fade">
                                      <p:cBhvr>
                                        <p:cTn id="2009" dur="300"/>
                                        <p:tgtEl>
                                          <p:spTgt spid="63"/>
                                        </p:tgtEl>
                                      </p:cBhvr>
                                    </p:animEffect>
                                  </p:childTnLst>
                                </p:cTn>
                              </p:par>
                              <p:par>
                                <p:cTn id="2010" presetID="10" presetClass="entr" presetSubtype="0" fill="hold" nodeType="withEffect">
                                  <p:stCondLst>
                                    <p:cond delay="0"/>
                                  </p:stCondLst>
                                  <p:childTnLst>
                                    <p:set>
                                      <p:cBhvr>
                                        <p:cTn id="2011" dur="1" fill="hold">
                                          <p:stCondLst>
                                            <p:cond delay="0"/>
                                          </p:stCondLst>
                                        </p:cTn>
                                        <p:tgtEl>
                                          <p:spTgt spid="64"/>
                                        </p:tgtEl>
                                        <p:attrNameLst>
                                          <p:attrName>style.visibility</p:attrName>
                                        </p:attrNameLst>
                                      </p:cBhvr>
                                      <p:to>
                                        <p:strVal val="visible"/>
                                      </p:to>
                                    </p:set>
                                    <p:animEffect transition="in" filter="fade">
                                      <p:cBhvr>
                                        <p:cTn id="2012" dur="300"/>
                                        <p:tgtEl>
                                          <p:spTgt spid="64"/>
                                        </p:tgtEl>
                                      </p:cBhvr>
                                    </p:animEffect>
                                  </p:childTnLst>
                                </p:cTn>
                              </p:par>
                              <p:par>
                                <p:cTn id="2013" presetID="10" presetClass="entr" presetSubtype="0" fill="hold" nodeType="withEffect">
                                  <p:stCondLst>
                                    <p:cond delay="0"/>
                                  </p:stCondLst>
                                  <p:childTnLst>
                                    <p:set>
                                      <p:cBhvr>
                                        <p:cTn id="2014" dur="1" fill="hold">
                                          <p:stCondLst>
                                            <p:cond delay="0"/>
                                          </p:stCondLst>
                                        </p:cTn>
                                        <p:tgtEl>
                                          <p:spTgt spid="71"/>
                                        </p:tgtEl>
                                        <p:attrNameLst>
                                          <p:attrName>style.visibility</p:attrName>
                                        </p:attrNameLst>
                                      </p:cBhvr>
                                      <p:to>
                                        <p:strVal val="visible"/>
                                      </p:to>
                                    </p:set>
                                    <p:animEffect transition="in" filter="fade">
                                      <p:cBhvr>
                                        <p:cTn id="2015" dur="300"/>
                                        <p:tgtEl>
                                          <p:spTgt spid="71"/>
                                        </p:tgtEl>
                                      </p:cBhvr>
                                    </p:animEffect>
                                  </p:childTnLst>
                                </p:cTn>
                              </p:par>
                              <p:par>
                                <p:cTn id="2016" presetID="10" presetClass="entr" presetSubtype="0" fill="hold" grpId="8" nodeType="withEffect">
                                  <p:stCondLst>
                                    <p:cond delay="0"/>
                                  </p:stCondLst>
                                  <p:childTnLst>
                                    <p:set>
                                      <p:cBhvr>
                                        <p:cTn id="2017" dur="1" fill="hold">
                                          <p:stCondLst>
                                            <p:cond delay="0"/>
                                          </p:stCondLst>
                                        </p:cTn>
                                        <p:tgtEl>
                                          <p:spTgt spid="72"/>
                                        </p:tgtEl>
                                        <p:attrNameLst>
                                          <p:attrName>style.visibility</p:attrName>
                                        </p:attrNameLst>
                                      </p:cBhvr>
                                      <p:to>
                                        <p:strVal val="visible"/>
                                      </p:to>
                                    </p:set>
                                    <p:animEffect transition="in" filter="fade">
                                      <p:cBhvr>
                                        <p:cTn id="2018" dur="300"/>
                                        <p:tgtEl>
                                          <p:spTgt spid="72"/>
                                        </p:tgtEl>
                                      </p:cBhvr>
                                    </p:animEffect>
                                  </p:childTnLst>
                                </p:cTn>
                              </p:par>
                              <p:par>
                                <p:cTn id="2019" presetID="10" presetClass="entr" presetSubtype="0" fill="hold" nodeType="withEffect">
                                  <p:stCondLst>
                                    <p:cond delay="0"/>
                                  </p:stCondLst>
                                  <p:childTnLst>
                                    <p:set>
                                      <p:cBhvr>
                                        <p:cTn id="2020" dur="1" fill="hold">
                                          <p:stCondLst>
                                            <p:cond delay="0"/>
                                          </p:stCondLst>
                                        </p:cTn>
                                        <p:tgtEl>
                                          <p:spTgt spid="73"/>
                                        </p:tgtEl>
                                        <p:attrNameLst>
                                          <p:attrName>style.visibility</p:attrName>
                                        </p:attrNameLst>
                                      </p:cBhvr>
                                      <p:to>
                                        <p:strVal val="visible"/>
                                      </p:to>
                                    </p:set>
                                    <p:animEffect transition="in" filter="fade">
                                      <p:cBhvr>
                                        <p:cTn id="2021" dur="300"/>
                                        <p:tgtEl>
                                          <p:spTgt spid="73"/>
                                        </p:tgtEl>
                                      </p:cBhvr>
                                    </p:animEffect>
                                  </p:childTnLst>
                                </p:cTn>
                              </p:par>
                              <p:par>
                                <p:cTn id="2022" presetID="10" presetClass="entr" presetSubtype="0" fill="hold" grpId="8" nodeType="withEffect">
                                  <p:stCondLst>
                                    <p:cond delay="0"/>
                                  </p:stCondLst>
                                  <p:childTnLst>
                                    <p:set>
                                      <p:cBhvr>
                                        <p:cTn id="2023" dur="1" fill="hold">
                                          <p:stCondLst>
                                            <p:cond delay="0"/>
                                          </p:stCondLst>
                                        </p:cTn>
                                        <p:tgtEl>
                                          <p:spTgt spid="74"/>
                                        </p:tgtEl>
                                        <p:attrNameLst>
                                          <p:attrName>style.visibility</p:attrName>
                                        </p:attrNameLst>
                                      </p:cBhvr>
                                      <p:to>
                                        <p:strVal val="visible"/>
                                      </p:to>
                                    </p:set>
                                    <p:animEffect transition="in" filter="fade">
                                      <p:cBhvr>
                                        <p:cTn id="2024" dur="300"/>
                                        <p:tgtEl>
                                          <p:spTgt spid="74"/>
                                        </p:tgtEl>
                                      </p:cBhvr>
                                    </p:animEffect>
                                  </p:childTnLst>
                                </p:cTn>
                              </p:par>
                              <p:par>
                                <p:cTn id="2025" presetID="10" presetClass="entr" presetSubtype="0" fill="hold" nodeType="withEffect">
                                  <p:stCondLst>
                                    <p:cond delay="0"/>
                                  </p:stCondLst>
                                  <p:childTnLst>
                                    <p:set>
                                      <p:cBhvr>
                                        <p:cTn id="2026" dur="1" fill="hold">
                                          <p:stCondLst>
                                            <p:cond delay="0"/>
                                          </p:stCondLst>
                                        </p:cTn>
                                        <p:tgtEl>
                                          <p:spTgt spid="75"/>
                                        </p:tgtEl>
                                        <p:attrNameLst>
                                          <p:attrName>style.visibility</p:attrName>
                                        </p:attrNameLst>
                                      </p:cBhvr>
                                      <p:to>
                                        <p:strVal val="visible"/>
                                      </p:to>
                                    </p:set>
                                    <p:animEffect transition="in" filter="fade">
                                      <p:cBhvr>
                                        <p:cTn id="2027" dur="300"/>
                                        <p:tgtEl>
                                          <p:spTgt spid="75"/>
                                        </p:tgtEl>
                                      </p:cBhvr>
                                    </p:animEffect>
                                  </p:childTnLst>
                                </p:cTn>
                              </p:par>
                              <p:par>
                                <p:cTn id="2028" presetID="10" presetClass="entr" presetSubtype="0" fill="hold" nodeType="withEffect">
                                  <p:stCondLst>
                                    <p:cond delay="0"/>
                                  </p:stCondLst>
                                  <p:childTnLst>
                                    <p:set>
                                      <p:cBhvr>
                                        <p:cTn id="2029" dur="1" fill="hold">
                                          <p:stCondLst>
                                            <p:cond delay="0"/>
                                          </p:stCondLst>
                                        </p:cTn>
                                        <p:tgtEl>
                                          <p:spTgt spid="76"/>
                                        </p:tgtEl>
                                        <p:attrNameLst>
                                          <p:attrName>style.visibility</p:attrName>
                                        </p:attrNameLst>
                                      </p:cBhvr>
                                      <p:to>
                                        <p:strVal val="visible"/>
                                      </p:to>
                                    </p:set>
                                    <p:animEffect transition="in" filter="fade">
                                      <p:cBhvr>
                                        <p:cTn id="2030" dur="300"/>
                                        <p:tgtEl>
                                          <p:spTgt spid="76"/>
                                        </p:tgtEl>
                                      </p:cBhvr>
                                    </p:animEffect>
                                  </p:childTnLst>
                                </p:cTn>
                              </p:par>
                              <p:par>
                                <p:cTn id="2031" presetID="10" presetClass="entr" presetSubtype="0" fill="hold" grpId="8" nodeType="withEffect">
                                  <p:stCondLst>
                                    <p:cond delay="0"/>
                                  </p:stCondLst>
                                  <p:childTnLst>
                                    <p:set>
                                      <p:cBhvr>
                                        <p:cTn id="2032" dur="1" fill="hold">
                                          <p:stCondLst>
                                            <p:cond delay="0"/>
                                          </p:stCondLst>
                                        </p:cTn>
                                        <p:tgtEl>
                                          <p:spTgt spid="77"/>
                                        </p:tgtEl>
                                        <p:attrNameLst>
                                          <p:attrName>style.visibility</p:attrName>
                                        </p:attrNameLst>
                                      </p:cBhvr>
                                      <p:to>
                                        <p:strVal val="visible"/>
                                      </p:to>
                                    </p:set>
                                    <p:animEffect transition="in" filter="fade">
                                      <p:cBhvr>
                                        <p:cTn id="2033" dur="300"/>
                                        <p:tgtEl>
                                          <p:spTgt spid="77"/>
                                        </p:tgtEl>
                                      </p:cBhvr>
                                    </p:animEffect>
                                  </p:childTnLst>
                                </p:cTn>
                              </p:par>
                              <p:par>
                                <p:cTn id="2034" presetID="10" presetClass="entr" presetSubtype="0" fill="hold" nodeType="withEffect">
                                  <p:stCondLst>
                                    <p:cond delay="0"/>
                                  </p:stCondLst>
                                  <p:childTnLst>
                                    <p:set>
                                      <p:cBhvr>
                                        <p:cTn id="2035" dur="1" fill="hold">
                                          <p:stCondLst>
                                            <p:cond delay="0"/>
                                          </p:stCondLst>
                                        </p:cTn>
                                        <p:tgtEl>
                                          <p:spTgt spid="78"/>
                                        </p:tgtEl>
                                        <p:attrNameLst>
                                          <p:attrName>style.visibility</p:attrName>
                                        </p:attrNameLst>
                                      </p:cBhvr>
                                      <p:to>
                                        <p:strVal val="visible"/>
                                      </p:to>
                                    </p:set>
                                    <p:animEffect transition="in" filter="fade">
                                      <p:cBhvr>
                                        <p:cTn id="2036" dur="300"/>
                                        <p:tgtEl>
                                          <p:spTgt spid="78"/>
                                        </p:tgtEl>
                                      </p:cBhvr>
                                    </p:animEffect>
                                  </p:childTnLst>
                                </p:cTn>
                              </p:par>
                              <p:par>
                                <p:cTn id="2037" presetID="10" presetClass="entr" presetSubtype="0" fill="hold" grpId="8" nodeType="withEffect">
                                  <p:stCondLst>
                                    <p:cond delay="0"/>
                                  </p:stCondLst>
                                  <p:childTnLst>
                                    <p:set>
                                      <p:cBhvr>
                                        <p:cTn id="2038" dur="1" fill="hold">
                                          <p:stCondLst>
                                            <p:cond delay="0"/>
                                          </p:stCondLst>
                                        </p:cTn>
                                        <p:tgtEl>
                                          <p:spTgt spid="79"/>
                                        </p:tgtEl>
                                        <p:attrNameLst>
                                          <p:attrName>style.visibility</p:attrName>
                                        </p:attrNameLst>
                                      </p:cBhvr>
                                      <p:to>
                                        <p:strVal val="visible"/>
                                      </p:to>
                                    </p:set>
                                    <p:animEffect transition="in" filter="fade">
                                      <p:cBhvr>
                                        <p:cTn id="2039" dur="300"/>
                                        <p:tgtEl>
                                          <p:spTgt spid="79"/>
                                        </p:tgtEl>
                                      </p:cBhvr>
                                    </p:animEffect>
                                  </p:childTnLst>
                                </p:cTn>
                              </p:par>
                              <p:par>
                                <p:cTn id="2040" presetID="10" presetClass="entr" presetSubtype="0" fill="hold" nodeType="withEffect">
                                  <p:stCondLst>
                                    <p:cond delay="0"/>
                                  </p:stCondLst>
                                  <p:childTnLst>
                                    <p:set>
                                      <p:cBhvr>
                                        <p:cTn id="2041" dur="1" fill="hold">
                                          <p:stCondLst>
                                            <p:cond delay="0"/>
                                          </p:stCondLst>
                                        </p:cTn>
                                        <p:tgtEl>
                                          <p:spTgt spid="80"/>
                                        </p:tgtEl>
                                        <p:attrNameLst>
                                          <p:attrName>style.visibility</p:attrName>
                                        </p:attrNameLst>
                                      </p:cBhvr>
                                      <p:to>
                                        <p:strVal val="visible"/>
                                      </p:to>
                                    </p:set>
                                    <p:animEffect transition="in" filter="fade">
                                      <p:cBhvr>
                                        <p:cTn id="2042" dur="300"/>
                                        <p:tgtEl>
                                          <p:spTgt spid="80"/>
                                        </p:tgtEl>
                                      </p:cBhvr>
                                    </p:animEffect>
                                  </p:childTnLst>
                                </p:cTn>
                              </p:par>
                            </p:childTnLst>
                          </p:cTn>
                        </p:par>
                      </p:childTnLst>
                    </p:cTn>
                  </p:par>
                  <p:par>
                    <p:cTn id="2043" fill="hold">
                      <p:stCondLst>
                        <p:cond delay="indefinite"/>
                      </p:stCondLst>
                      <p:childTnLst>
                        <p:par>
                          <p:cTn id="2044" fill="hold">
                            <p:stCondLst>
                              <p:cond delay="0"/>
                            </p:stCondLst>
                            <p:childTnLst>
                              <p:par>
                                <p:cTn id="2045" presetID="10" presetClass="exit" presetSubtype="0" fill="hold" grpId="7" nodeType="clickEffect">
                                  <p:stCondLst>
                                    <p:cond delay="0"/>
                                  </p:stCondLst>
                                  <p:childTnLst>
                                    <p:animEffect transition="out" filter="fade">
                                      <p:cBhvr>
                                        <p:cTn id="2046" dur="500"/>
                                        <p:tgtEl>
                                          <p:spTgt spid="4"/>
                                        </p:tgtEl>
                                      </p:cBhvr>
                                    </p:animEffect>
                                    <p:set>
                                      <p:cBhvr>
                                        <p:cTn id="2047" dur="1" fill="hold">
                                          <p:stCondLst>
                                            <p:cond delay="499"/>
                                          </p:stCondLst>
                                        </p:cTn>
                                        <p:tgtEl>
                                          <p:spTgt spid="4"/>
                                        </p:tgtEl>
                                        <p:attrNameLst>
                                          <p:attrName>style.visibility</p:attrName>
                                        </p:attrNameLst>
                                      </p:cBhvr>
                                      <p:to>
                                        <p:strVal val="hidden"/>
                                      </p:to>
                                    </p:set>
                                  </p:childTnLst>
                                </p:cTn>
                              </p:par>
                              <p:par>
                                <p:cTn id="2048" presetID="10" presetClass="exit" presetSubtype="0" fill="hold" nodeType="withEffect">
                                  <p:stCondLst>
                                    <p:cond delay="0"/>
                                  </p:stCondLst>
                                  <p:childTnLst>
                                    <p:animEffect transition="out" filter="fade">
                                      <p:cBhvr>
                                        <p:cTn id="2049" dur="500"/>
                                        <p:tgtEl>
                                          <p:spTgt spid="5"/>
                                        </p:tgtEl>
                                      </p:cBhvr>
                                    </p:animEffect>
                                    <p:set>
                                      <p:cBhvr>
                                        <p:cTn id="2050" dur="1" fill="hold">
                                          <p:stCondLst>
                                            <p:cond delay="499"/>
                                          </p:stCondLst>
                                        </p:cTn>
                                        <p:tgtEl>
                                          <p:spTgt spid="5"/>
                                        </p:tgtEl>
                                        <p:attrNameLst>
                                          <p:attrName>style.visibility</p:attrName>
                                        </p:attrNameLst>
                                      </p:cBhvr>
                                      <p:to>
                                        <p:strVal val="hidden"/>
                                      </p:to>
                                    </p:set>
                                  </p:childTnLst>
                                </p:cTn>
                              </p:par>
                              <p:par>
                                <p:cTn id="2051" presetID="10" presetClass="exit" presetSubtype="0" fill="hold" grpId="9" nodeType="withEffect">
                                  <p:stCondLst>
                                    <p:cond delay="0"/>
                                  </p:stCondLst>
                                  <p:childTnLst>
                                    <p:animEffect transition="out" filter="fade">
                                      <p:cBhvr>
                                        <p:cTn id="2052" dur="500"/>
                                        <p:tgtEl>
                                          <p:spTgt spid="6"/>
                                        </p:tgtEl>
                                      </p:cBhvr>
                                    </p:animEffect>
                                    <p:set>
                                      <p:cBhvr>
                                        <p:cTn id="2053" dur="1" fill="hold">
                                          <p:stCondLst>
                                            <p:cond delay="499"/>
                                          </p:stCondLst>
                                        </p:cTn>
                                        <p:tgtEl>
                                          <p:spTgt spid="6"/>
                                        </p:tgtEl>
                                        <p:attrNameLst>
                                          <p:attrName>style.visibility</p:attrName>
                                        </p:attrNameLst>
                                      </p:cBhvr>
                                      <p:to>
                                        <p:strVal val="hidden"/>
                                      </p:to>
                                    </p:set>
                                  </p:childTnLst>
                                </p:cTn>
                              </p:par>
                              <p:par>
                                <p:cTn id="2054" presetID="10" presetClass="exit" presetSubtype="0" fill="hold" nodeType="withEffect">
                                  <p:stCondLst>
                                    <p:cond delay="0"/>
                                  </p:stCondLst>
                                  <p:childTnLst>
                                    <p:animEffect transition="out" filter="fade">
                                      <p:cBhvr>
                                        <p:cTn id="2055" dur="500"/>
                                        <p:tgtEl>
                                          <p:spTgt spid="7"/>
                                        </p:tgtEl>
                                      </p:cBhvr>
                                    </p:animEffect>
                                    <p:set>
                                      <p:cBhvr>
                                        <p:cTn id="2056" dur="1" fill="hold">
                                          <p:stCondLst>
                                            <p:cond delay="499"/>
                                          </p:stCondLst>
                                        </p:cTn>
                                        <p:tgtEl>
                                          <p:spTgt spid="7"/>
                                        </p:tgtEl>
                                        <p:attrNameLst>
                                          <p:attrName>style.visibility</p:attrName>
                                        </p:attrNameLst>
                                      </p:cBhvr>
                                      <p:to>
                                        <p:strVal val="hidden"/>
                                      </p:to>
                                    </p:set>
                                  </p:childTnLst>
                                </p:cTn>
                              </p:par>
                              <p:par>
                                <p:cTn id="2057" presetID="10" presetClass="exit" presetSubtype="0" fill="hold" grpId="9" nodeType="withEffect">
                                  <p:stCondLst>
                                    <p:cond delay="0"/>
                                  </p:stCondLst>
                                  <p:childTnLst>
                                    <p:animEffect transition="out" filter="fade">
                                      <p:cBhvr>
                                        <p:cTn id="2058" dur="500"/>
                                        <p:tgtEl>
                                          <p:spTgt spid="8"/>
                                        </p:tgtEl>
                                      </p:cBhvr>
                                    </p:animEffect>
                                    <p:set>
                                      <p:cBhvr>
                                        <p:cTn id="2059" dur="1" fill="hold">
                                          <p:stCondLst>
                                            <p:cond delay="499"/>
                                          </p:stCondLst>
                                        </p:cTn>
                                        <p:tgtEl>
                                          <p:spTgt spid="8"/>
                                        </p:tgtEl>
                                        <p:attrNameLst>
                                          <p:attrName>style.visibility</p:attrName>
                                        </p:attrNameLst>
                                      </p:cBhvr>
                                      <p:to>
                                        <p:strVal val="hidden"/>
                                      </p:to>
                                    </p:set>
                                  </p:childTnLst>
                                </p:cTn>
                              </p:par>
                              <p:par>
                                <p:cTn id="2060" presetID="10" presetClass="exit" presetSubtype="0" fill="hold" nodeType="withEffect">
                                  <p:stCondLst>
                                    <p:cond delay="0"/>
                                  </p:stCondLst>
                                  <p:childTnLst>
                                    <p:animEffect transition="out" filter="fade">
                                      <p:cBhvr>
                                        <p:cTn id="2061" dur="500"/>
                                        <p:tgtEl>
                                          <p:spTgt spid="9"/>
                                        </p:tgtEl>
                                      </p:cBhvr>
                                    </p:animEffect>
                                    <p:set>
                                      <p:cBhvr>
                                        <p:cTn id="2062" dur="1" fill="hold">
                                          <p:stCondLst>
                                            <p:cond delay="499"/>
                                          </p:stCondLst>
                                        </p:cTn>
                                        <p:tgtEl>
                                          <p:spTgt spid="9"/>
                                        </p:tgtEl>
                                        <p:attrNameLst>
                                          <p:attrName>style.visibility</p:attrName>
                                        </p:attrNameLst>
                                      </p:cBhvr>
                                      <p:to>
                                        <p:strVal val="hidden"/>
                                      </p:to>
                                    </p:set>
                                  </p:childTnLst>
                                </p:cTn>
                              </p:par>
                              <p:par>
                                <p:cTn id="2063" presetID="10" presetClass="exit" presetSubtype="0" fill="hold" grpId="9" nodeType="withEffect">
                                  <p:stCondLst>
                                    <p:cond delay="0"/>
                                  </p:stCondLst>
                                  <p:childTnLst>
                                    <p:animEffect transition="out" filter="fade">
                                      <p:cBhvr>
                                        <p:cTn id="2064" dur="500"/>
                                        <p:tgtEl>
                                          <p:spTgt spid="10"/>
                                        </p:tgtEl>
                                      </p:cBhvr>
                                    </p:animEffect>
                                    <p:set>
                                      <p:cBhvr>
                                        <p:cTn id="2065" dur="1" fill="hold">
                                          <p:stCondLst>
                                            <p:cond delay="499"/>
                                          </p:stCondLst>
                                        </p:cTn>
                                        <p:tgtEl>
                                          <p:spTgt spid="10"/>
                                        </p:tgtEl>
                                        <p:attrNameLst>
                                          <p:attrName>style.visibility</p:attrName>
                                        </p:attrNameLst>
                                      </p:cBhvr>
                                      <p:to>
                                        <p:strVal val="hidden"/>
                                      </p:to>
                                    </p:set>
                                  </p:childTnLst>
                                </p:cTn>
                              </p:par>
                              <p:par>
                                <p:cTn id="2066" presetID="10" presetClass="exit" presetSubtype="0" fill="hold" nodeType="withEffect">
                                  <p:stCondLst>
                                    <p:cond delay="0"/>
                                  </p:stCondLst>
                                  <p:childTnLst>
                                    <p:animEffect transition="out" filter="fade">
                                      <p:cBhvr>
                                        <p:cTn id="2067" dur="500"/>
                                        <p:tgtEl>
                                          <p:spTgt spid="11"/>
                                        </p:tgtEl>
                                      </p:cBhvr>
                                    </p:animEffect>
                                    <p:set>
                                      <p:cBhvr>
                                        <p:cTn id="2068" dur="1" fill="hold">
                                          <p:stCondLst>
                                            <p:cond delay="499"/>
                                          </p:stCondLst>
                                        </p:cTn>
                                        <p:tgtEl>
                                          <p:spTgt spid="11"/>
                                        </p:tgtEl>
                                        <p:attrNameLst>
                                          <p:attrName>style.visibility</p:attrName>
                                        </p:attrNameLst>
                                      </p:cBhvr>
                                      <p:to>
                                        <p:strVal val="hidden"/>
                                      </p:to>
                                    </p:set>
                                  </p:childTnLst>
                                </p:cTn>
                              </p:par>
                              <p:par>
                                <p:cTn id="2069" presetID="10" presetClass="exit" presetSubtype="0" fill="hold" grpId="9" nodeType="withEffect">
                                  <p:stCondLst>
                                    <p:cond delay="0"/>
                                  </p:stCondLst>
                                  <p:childTnLst>
                                    <p:animEffect transition="out" filter="fade">
                                      <p:cBhvr>
                                        <p:cTn id="2070" dur="500"/>
                                        <p:tgtEl>
                                          <p:spTgt spid="12"/>
                                        </p:tgtEl>
                                      </p:cBhvr>
                                    </p:animEffect>
                                    <p:set>
                                      <p:cBhvr>
                                        <p:cTn id="2071" dur="1" fill="hold">
                                          <p:stCondLst>
                                            <p:cond delay="499"/>
                                          </p:stCondLst>
                                        </p:cTn>
                                        <p:tgtEl>
                                          <p:spTgt spid="12"/>
                                        </p:tgtEl>
                                        <p:attrNameLst>
                                          <p:attrName>style.visibility</p:attrName>
                                        </p:attrNameLst>
                                      </p:cBhvr>
                                      <p:to>
                                        <p:strVal val="hidden"/>
                                      </p:to>
                                    </p:set>
                                  </p:childTnLst>
                                </p:cTn>
                              </p:par>
                              <p:par>
                                <p:cTn id="2072" presetID="10" presetClass="exit" presetSubtype="0" fill="hold" nodeType="withEffect">
                                  <p:stCondLst>
                                    <p:cond delay="0"/>
                                  </p:stCondLst>
                                  <p:childTnLst>
                                    <p:animEffect transition="out" filter="fade">
                                      <p:cBhvr>
                                        <p:cTn id="2073" dur="500"/>
                                        <p:tgtEl>
                                          <p:spTgt spid="13"/>
                                        </p:tgtEl>
                                      </p:cBhvr>
                                    </p:animEffect>
                                    <p:set>
                                      <p:cBhvr>
                                        <p:cTn id="2074" dur="1" fill="hold">
                                          <p:stCondLst>
                                            <p:cond delay="499"/>
                                          </p:stCondLst>
                                        </p:cTn>
                                        <p:tgtEl>
                                          <p:spTgt spid="13"/>
                                        </p:tgtEl>
                                        <p:attrNameLst>
                                          <p:attrName>style.visibility</p:attrName>
                                        </p:attrNameLst>
                                      </p:cBhvr>
                                      <p:to>
                                        <p:strVal val="hidden"/>
                                      </p:to>
                                    </p:set>
                                  </p:childTnLst>
                                </p:cTn>
                              </p:par>
                              <p:par>
                                <p:cTn id="2075" presetID="10" presetClass="exit" presetSubtype="0" fill="hold" grpId="9" nodeType="withEffect">
                                  <p:stCondLst>
                                    <p:cond delay="0"/>
                                  </p:stCondLst>
                                  <p:childTnLst>
                                    <p:animEffect transition="out" filter="fade">
                                      <p:cBhvr>
                                        <p:cTn id="2076" dur="500"/>
                                        <p:tgtEl>
                                          <p:spTgt spid="14"/>
                                        </p:tgtEl>
                                      </p:cBhvr>
                                    </p:animEffect>
                                    <p:set>
                                      <p:cBhvr>
                                        <p:cTn id="2077" dur="1" fill="hold">
                                          <p:stCondLst>
                                            <p:cond delay="499"/>
                                          </p:stCondLst>
                                        </p:cTn>
                                        <p:tgtEl>
                                          <p:spTgt spid="14"/>
                                        </p:tgtEl>
                                        <p:attrNameLst>
                                          <p:attrName>style.visibility</p:attrName>
                                        </p:attrNameLst>
                                      </p:cBhvr>
                                      <p:to>
                                        <p:strVal val="hidden"/>
                                      </p:to>
                                    </p:set>
                                  </p:childTnLst>
                                </p:cTn>
                              </p:par>
                              <p:par>
                                <p:cTn id="2078" presetID="10" presetClass="exit" presetSubtype="0" fill="hold" nodeType="withEffect">
                                  <p:stCondLst>
                                    <p:cond delay="0"/>
                                  </p:stCondLst>
                                  <p:childTnLst>
                                    <p:animEffect transition="out" filter="fade">
                                      <p:cBhvr>
                                        <p:cTn id="2079" dur="500"/>
                                        <p:tgtEl>
                                          <p:spTgt spid="15"/>
                                        </p:tgtEl>
                                      </p:cBhvr>
                                    </p:animEffect>
                                    <p:set>
                                      <p:cBhvr>
                                        <p:cTn id="2080" dur="1" fill="hold">
                                          <p:stCondLst>
                                            <p:cond delay="499"/>
                                          </p:stCondLst>
                                        </p:cTn>
                                        <p:tgtEl>
                                          <p:spTgt spid="15"/>
                                        </p:tgtEl>
                                        <p:attrNameLst>
                                          <p:attrName>style.visibility</p:attrName>
                                        </p:attrNameLst>
                                      </p:cBhvr>
                                      <p:to>
                                        <p:strVal val="hidden"/>
                                      </p:to>
                                    </p:set>
                                  </p:childTnLst>
                                </p:cTn>
                              </p:par>
                              <p:par>
                                <p:cTn id="2081" presetID="10" presetClass="exit" presetSubtype="0" fill="hold" grpId="9" nodeType="withEffect">
                                  <p:stCondLst>
                                    <p:cond delay="0"/>
                                  </p:stCondLst>
                                  <p:childTnLst>
                                    <p:animEffect transition="out" filter="fade">
                                      <p:cBhvr>
                                        <p:cTn id="2082" dur="500"/>
                                        <p:tgtEl>
                                          <p:spTgt spid="16"/>
                                        </p:tgtEl>
                                      </p:cBhvr>
                                    </p:animEffect>
                                    <p:set>
                                      <p:cBhvr>
                                        <p:cTn id="2083" dur="1" fill="hold">
                                          <p:stCondLst>
                                            <p:cond delay="499"/>
                                          </p:stCondLst>
                                        </p:cTn>
                                        <p:tgtEl>
                                          <p:spTgt spid="16"/>
                                        </p:tgtEl>
                                        <p:attrNameLst>
                                          <p:attrName>style.visibility</p:attrName>
                                        </p:attrNameLst>
                                      </p:cBhvr>
                                      <p:to>
                                        <p:strVal val="hidden"/>
                                      </p:to>
                                    </p:set>
                                  </p:childTnLst>
                                </p:cTn>
                              </p:par>
                              <p:par>
                                <p:cTn id="2084" presetID="10" presetClass="exit" presetSubtype="0" fill="hold" nodeType="withEffect">
                                  <p:stCondLst>
                                    <p:cond delay="0"/>
                                  </p:stCondLst>
                                  <p:childTnLst>
                                    <p:animEffect transition="out" filter="fade">
                                      <p:cBhvr>
                                        <p:cTn id="2085" dur="500"/>
                                        <p:tgtEl>
                                          <p:spTgt spid="17"/>
                                        </p:tgtEl>
                                      </p:cBhvr>
                                    </p:animEffect>
                                    <p:set>
                                      <p:cBhvr>
                                        <p:cTn id="2086" dur="1" fill="hold">
                                          <p:stCondLst>
                                            <p:cond delay="499"/>
                                          </p:stCondLst>
                                        </p:cTn>
                                        <p:tgtEl>
                                          <p:spTgt spid="17"/>
                                        </p:tgtEl>
                                        <p:attrNameLst>
                                          <p:attrName>style.visibility</p:attrName>
                                        </p:attrNameLst>
                                      </p:cBhvr>
                                      <p:to>
                                        <p:strVal val="hidden"/>
                                      </p:to>
                                    </p:set>
                                  </p:childTnLst>
                                </p:cTn>
                              </p:par>
                              <p:par>
                                <p:cTn id="2087" presetID="10" presetClass="exit" presetSubtype="0" fill="hold" grpId="9" nodeType="withEffect">
                                  <p:stCondLst>
                                    <p:cond delay="0"/>
                                  </p:stCondLst>
                                  <p:childTnLst>
                                    <p:animEffect transition="out" filter="fade">
                                      <p:cBhvr>
                                        <p:cTn id="2088" dur="500"/>
                                        <p:tgtEl>
                                          <p:spTgt spid="18"/>
                                        </p:tgtEl>
                                      </p:cBhvr>
                                    </p:animEffect>
                                    <p:set>
                                      <p:cBhvr>
                                        <p:cTn id="2089" dur="1" fill="hold">
                                          <p:stCondLst>
                                            <p:cond delay="499"/>
                                          </p:stCondLst>
                                        </p:cTn>
                                        <p:tgtEl>
                                          <p:spTgt spid="18"/>
                                        </p:tgtEl>
                                        <p:attrNameLst>
                                          <p:attrName>style.visibility</p:attrName>
                                        </p:attrNameLst>
                                      </p:cBhvr>
                                      <p:to>
                                        <p:strVal val="hidden"/>
                                      </p:to>
                                    </p:set>
                                  </p:childTnLst>
                                </p:cTn>
                              </p:par>
                              <p:par>
                                <p:cTn id="2090" presetID="10" presetClass="exit" presetSubtype="0" fill="hold" nodeType="withEffect">
                                  <p:stCondLst>
                                    <p:cond delay="0"/>
                                  </p:stCondLst>
                                  <p:childTnLst>
                                    <p:animEffect transition="out" filter="fade">
                                      <p:cBhvr>
                                        <p:cTn id="2091" dur="500"/>
                                        <p:tgtEl>
                                          <p:spTgt spid="19"/>
                                        </p:tgtEl>
                                      </p:cBhvr>
                                    </p:animEffect>
                                    <p:set>
                                      <p:cBhvr>
                                        <p:cTn id="2092" dur="1" fill="hold">
                                          <p:stCondLst>
                                            <p:cond delay="499"/>
                                          </p:stCondLst>
                                        </p:cTn>
                                        <p:tgtEl>
                                          <p:spTgt spid="19"/>
                                        </p:tgtEl>
                                        <p:attrNameLst>
                                          <p:attrName>style.visibility</p:attrName>
                                        </p:attrNameLst>
                                      </p:cBhvr>
                                      <p:to>
                                        <p:strVal val="hidden"/>
                                      </p:to>
                                    </p:set>
                                  </p:childTnLst>
                                </p:cTn>
                              </p:par>
                              <p:par>
                                <p:cTn id="2093" presetID="10" presetClass="exit" presetSubtype="0" fill="hold" grpId="9" nodeType="withEffect">
                                  <p:stCondLst>
                                    <p:cond delay="0"/>
                                  </p:stCondLst>
                                  <p:childTnLst>
                                    <p:animEffect transition="out" filter="fade">
                                      <p:cBhvr>
                                        <p:cTn id="2094" dur="500"/>
                                        <p:tgtEl>
                                          <p:spTgt spid="20"/>
                                        </p:tgtEl>
                                      </p:cBhvr>
                                    </p:animEffect>
                                    <p:set>
                                      <p:cBhvr>
                                        <p:cTn id="2095" dur="1" fill="hold">
                                          <p:stCondLst>
                                            <p:cond delay="499"/>
                                          </p:stCondLst>
                                        </p:cTn>
                                        <p:tgtEl>
                                          <p:spTgt spid="20"/>
                                        </p:tgtEl>
                                        <p:attrNameLst>
                                          <p:attrName>style.visibility</p:attrName>
                                        </p:attrNameLst>
                                      </p:cBhvr>
                                      <p:to>
                                        <p:strVal val="hidden"/>
                                      </p:to>
                                    </p:set>
                                  </p:childTnLst>
                                </p:cTn>
                              </p:par>
                              <p:par>
                                <p:cTn id="2096" presetID="10" presetClass="exit" presetSubtype="0" fill="hold" nodeType="withEffect">
                                  <p:stCondLst>
                                    <p:cond delay="0"/>
                                  </p:stCondLst>
                                  <p:childTnLst>
                                    <p:animEffect transition="out" filter="fade">
                                      <p:cBhvr>
                                        <p:cTn id="2097" dur="500"/>
                                        <p:tgtEl>
                                          <p:spTgt spid="21"/>
                                        </p:tgtEl>
                                      </p:cBhvr>
                                    </p:animEffect>
                                    <p:set>
                                      <p:cBhvr>
                                        <p:cTn id="2098" dur="1" fill="hold">
                                          <p:stCondLst>
                                            <p:cond delay="499"/>
                                          </p:stCondLst>
                                        </p:cTn>
                                        <p:tgtEl>
                                          <p:spTgt spid="21"/>
                                        </p:tgtEl>
                                        <p:attrNameLst>
                                          <p:attrName>style.visibility</p:attrName>
                                        </p:attrNameLst>
                                      </p:cBhvr>
                                      <p:to>
                                        <p:strVal val="hidden"/>
                                      </p:to>
                                    </p:set>
                                  </p:childTnLst>
                                </p:cTn>
                              </p:par>
                              <p:par>
                                <p:cTn id="2099" presetID="10" presetClass="exit" presetSubtype="0" fill="hold" grpId="9" nodeType="withEffect">
                                  <p:stCondLst>
                                    <p:cond delay="0"/>
                                  </p:stCondLst>
                                  <p:childTnLst>
                                    <p:animEffect transition="out" filter="fade">
                                      <p:cBhvr>
                                        <p:cTn id="2100" dur="500"/>
                                        <p:tgtEl>
                                          <p:spTgt spid="22"/>
                                        </p:tgtEl>
                                      </p:cBhvr>
                                    </p:animEffect>
                                    <p:set>
                                      <p:cBhvr>
                                        <p:cTn id="2101" dur="1" fill="hold">
                                          <p:stCondLst>
                                            <p:cond delay="499"/>
                                          </p:stCondLst>
                                        </p:cTn>
                                        <p:tgtEl>
                                          <p:spTgt spid="22"/>
                                        </p:tgtEl>
                                        <p:attrNameLst>
                                          <p:attrName>style.visibility</p:attrName>
                                        </p:attrNameLst>
                                      </p:cBhvr>
                                      <p:to>
                                        <p:strVal val="hidden"/>
                                      </p:to>
                                    </p:set>
                                  </p:childTnLst>
                                </p:cTn>
                              </p:par>
                              <p:par>
                                <p:cTn id="2102" presetID="10" presetClass="exit" presetSubtype="0" fill="hold" nodeType="withEffect">
                                  <p:stCondLst>
                                    <p:cond delay="0"/>
                                  </p:stCondLst>
                                  <p:childTnLst>
                                    <p:animEffect transition="out" filter="fade">
                                      <p:cBhvr>
                                        <p:cTn id="2103" dur="500"/>
                                        <p:tgtEl>
                                          <p:spTgt spid="23"/>
                                        </p:tgtEl>
                                      </p:cBhvr>
                                    </p:animEffect>
                                    <p:set>
                                      <p:cBhvr>
                                        <p:cTn id="2104" dur="1" fill="hold">
                                          <p:stCondLst>
                                            <p:cond delay="499"/>
                                          </p:stCondLst>
                                        </p:cTn>
                                        <p:tgtEl>
                                          <p:spTgt spid="23"/>
                                        </p:tgtEl>
                                        <p:attrNameLst>
                                          <p:attrName>style.visibility</p:attrName>
                                        </p:attrNameLst>
                                      </p:cBhvr>
                                      <p:to>
                                        <p:strVal val="hidden"/>
                                      </p:to>
                                    </p:set>
                                  </p:childTnLst>
                                </p:cTn>
                              </p:par>
                              <p:par>
                                <p:cTn id="2105" presetID="10" presetClass="exit" presetSubtype="0" fill="hold" grpId="9" nodeType="withEffect">
                                  <p:stCondLst>
                                    <p:cond delay="0"/>
                                  </p:stCondLst>
                                  <p:childTnLst>
                                    <p:animEffect transition="out" filter="fade">
                                      <p:cBhvr>
                                        <p:cTn id="2106" dur="500"/>
                                        <p:tgtEl>
                                          <p:spTgt spid="24"/>
                                        </p:tgtEl>
                                      </p:cBhvr>
                                    </p:animEffect>
                                    <p:set>
                                      <p:cBhvr>
                                        <p:cTn id="2107" dur="1" fill="hold">
                                          <p:stCondLst>
                                            <p:cond delay="499"/>
                                          </p:stCondLst>
                                        </p:cTn>
                                        <p:tgtEl>
                                          <p:spTgt spid="24"/>
                                        </p:tgtEl>
                                        <p:attrNameLst>
                                          <p:attrName>style.visibility</p:attrName>
                                        </p:attrNameLst>
                                      </p:cBhvr>
                                      <p:to>
                                        <p:strVal val="hidden"/>
                                      </p:to>
                                    </p:set>
                                  </p:childTnLst>
                                </p:cTn>
                              </p:par>
                              <p:par>
                                <p:cTn id="2108" presetID="10" presetClass="exit" presetSubtype="0" fill="hold" nodeType="withEffect">
                                  <p:stCondLst>
                                    <p:cond delay="0"/>
                                  </p:stCondLst>
                                  <p:childTnLst>
                                    <p:animEffect transition="out" filter="fade">
                                      <p:cBhvr>
                                        <p:cTn id="2109" dur="500"/>
                                        <p:tgtEl>
                                          <p:spTgt spid="25"/>
                                        </p:tgtEl>
                                      </p:cBhvr>
                                    </p:animEffect>
                                    <p:set>
                                      <p:cBhvr>
                                        <p:cTn id="2110" dur="1" fill="hold">
                                          <p:stCondLst>
                                            <p:cond delay="499"/>
                                          </p:stCondLst>
                                        </p:cTn>
                                        <p:tgtEl>
                                          <p:spTgt spid="25"/>
                                        </p:tgtEl>
                                        <p:attrNameLst>
                                          <p:attrName>style.visibility</p:attrName>
                                        </p:attrNameLst>
                                      </p:cBhvr>
                                      <p:to>
                                        <p:strVal val="hidden"/>
                                      </p:to>
                                    </p:set>
                                  </p:childTnLst>
                                </p:cTn>
                              </p:par>
                              <p:par>
                                <p:cTn id="2111" presetID="10" presetClass="exit" presetSubtype="0" fill="hold" grpId="9" nodeType="withEffect">
                                  <p:stCondLst>
                                    <p:cond delay="0"/>
                                  </p:stCondLst>
                                  <p:childTnLst>
                                    <p:animEffect transition="out" filter="fade">
                                      <p:cBhvr>
                                        <p:cTn id="2112" dur="500"/>
                                        <p:tgtEl>
                                          <p:spTgt spid="26"/>
                                        </p:tgtEl>
                                      </p:cBhvr>
                                    </p:animEffect>
                                    <p:set>
                                      <p:cBhvr>
                                        <p:cTn id="2113" dur="1" fill="hold">
                                          <p:stCondLst>
                                            <p:cond delay="499"/>
                                          </p:stCondLst>
                                        </p:cTn>
                                        <p:tgtEl>
                                          <p:spTgt spid="26"/>
                                        </p:tgtEl>
                                        <p:attrNameLst>
                                          <p:attrName>style.visibility</p:attrName>
                                        </p:attrNameLst>
                                      </p:cBhvr>
                                      <p:to>
                                        <p:strVal val="hidden"/>
                                      </p:to>
                                    </p:set>
                                  </p:childTnLst>
                                </p:cTn>
                              </p:par>
                              <p:par>
                                <p:cTn id="2114" presetID="10" presetClass="exit" presetSubtype="0" fill="hold" nodeType="withEffect">
                                  <p:stCondLst>
                                    <p:cond delay="0"/>
                                  </p:stCondLst>
                                  <p:childTnLst>
                                    <p:animEffect transition="out" filter="fade">
                                      <p:cBhvr>
                                        <p:cTn id="2115" dur="500"/>
                                        <p:tgtEl>
                                          <p:spTgt spid="27"/>
                                        </p:tgtEl>
                                      </p:cBhvr>
                                    </p:animEffect>
                                    <p:set>
                                      <p:cBhvr>
                                        <p:cTn id="2116" dur="1" fill="hold">
                                          <p:stCondLst>
                                            <p:cond delay="499"/>
                                          </p:stCondLst>
                                        </p:cTn>
                                        <p:tgtEl>
                                          <p:spTgt spid="27"/>
                                        </p:tgtEl>
                                        <p:attrNameLst>
                                          <p:attrName>style.visibility</p:attrName>
                                        </p:attrNameLst>
                                      </p:cBhvr>
                                      <p:to>
                                        <p:strVal val="hidden"/>
                                      </p:to>
                                    </p:set>
                                  </p:childTnLst>
                                </p:cTn>
                              </p:par>
                              <p:par>
                                <p:cTn id="2117" presetID="10" presetClass="exit" presetSubtype="0" fill="hold" nodeType="withEffect">
                                  <p:stCondLst>
                                    <p:cond delay="0"/>
                                  </p:stCondLst>
                                  <p:childTnLst>
                                    <p:animEffect transition="out" filter="fade">
                                      <p:cBhvr>
                                        <p:cTn id="2118" dur="500"/>
                                        <p:tgtEl>
                                          <p:spTgt spid="29"/>
                                        </p:tgtEl>
                                      </p:cBhvr>
                                    </p:animEffect>
                                    <p:set>
                                      <p:cBhvr>
                                        <p:cTn id="2119" dur="1" fill="hold">
                                          <p:stCondLst>
                                            <p:cond delay="499"/>
                                          </p:stCondLst>
                                        </p:cTn>
                                        <p:tgtEl>
                                          <p:spTgt spid="29"/>
                                        </p:tgtEl>
                                        <p:attrNameLst>
                                          <p:attrName>style.visibility</p:attrName>
                                        </p:attrNameLst>
                                      </p:cBhvr>
                                      <p:to>
                                        <p:strVal val="hidden"/>
                                      </p:to>
                                    </p:set>
                                  </p:childTnLst>
                                </p:cTn>
                              </p:par>
                              <p:par>
                                <p:cTn id="2120" presetID="10" presetClass="exit" presetSubtype="0" fill="hold" grpId="9" nodeType="withEffect">
                                  <p:stCondLst>
                                    <p:cond delay="0"/>
                                  </p:stCondLst>
                                  <p:childTnLst>
                                    <p:animEffect transition="out" filter="fade">
                                      <p:cBhvr>
                                        <p:cTn id="2121" dur="500"/>
                                        <p:tgtEl>
                                          <p:spTgt spid="30"/>
                                        </p:tgtEl>
                                      </p:cBhvr>
                                    </p:animEffect>
                                    <p:set>
                                      <p:cBhvr>
                                        <p:cTn id="2122" dur="1" fill="hold">
                                          <p:stCondLst>
                                            <p:cond delay="499"/>
                                          </p:stCondLst>
                                        </p:cTn>
                                        <p:tgtEl>
                                          <p:spTgt spid="30"/>
                                        </p:tgtEl>
                                        <p:attrNameLst>
                                          <p:attrName>style.visibility</p:attrName>
                                        </p:attrNameLst>
                                      </p:cBhvr>
                                      <p:to>
                                        <p:strVal val="hidden"/>
                                      </p:to>
                                    </p:set>
                                  </p:childTnLst>
                                </p:cTn>
                              </p:par>
                              <p:par>
                                <p:cTn id="2123" presetID="10" presetClass="exit" presetSubtype="0" fill="hold" nodeType="withEffect">
                                  <p:stCondLst>
                                    <p:cond delay="0"/>
                                  </p:stCondLst>
                                  <p:childTnLst>
                                    <p:animEffect transition="out" filter="fade">
                                      <p:cBhvr>
                                        <p:cTn id="2124" dur="500"/>
                                        <p:tgtEl>
                                          <p:spTgt spid="31"/>
                                        </p:tgtEl>
                                      </p:cBhvr>
                                    </p:animEffect>
                                    <p:set>
                                      <p:cBhvr>
                                        <p:cTn id="2125" dur="1" fill="hold">
                                          <p:stCondLst>
                                            <p:cond delay="499"/>
                                          </p:stCondLst>
                                        </p:cTn>
                                        <p:tgtEl>
                                          <p:spTgt spid="31"/>
                                        </p:tgtEl>
                                        <p:attrNameLst>
                                          <p:attrName>style.visibility</p:attrName>
                                        </p:attrNameLst>
                                      </p:cBhvr>
                                      <p:to>
                                        <p:strVal val="hidden"/>
                                      </p:to>
                                    </p:set>
                                  </p:childTnLst>
                                </p:cTn>
                              </p:par>
                              <p:par>
                                <p:cTn id="2126" presetID="10" presetClass="exit" presetSubtype="0" fill="hold" nodeType="withEffect">
                                  <p:stCondLst>
                                    <p:cond delay="0"/>
                                  </p:stCondLst>
                                  <p:childTnLst>
                                    <p:animEffect transition="out" filter="fade">
                                      <p:cBhvr>
                                        <p:cTn id="2127" dur="500"/>
                                        <p:tgtEl>
                                          <p:spTgt spid="32"/>
                                        </p:tgtEl>
                                      </p:cBhvr>
                                    </p:animEffect>
                                    <p:set>
                                      <p:cBhvr>
                                        <p:cTn id="2128" dur="1" fill="hold">
                                          <p:stCondLst>
                                            <p:cond delay="499"/>
                                          </p:stCondLst>
                                        </p:cTn>
                                        <p:tgtEl>
                                          <p:spTgt spid="32"/>
                                        </p:tgtEl>
                                        <p:attrNameLst>
                                          <p:attrName>style.visibility</p:attrName>
                                        </p:attrNameLst>
                                      </p:cBhvr>
                                      <p:to>
                                        <p:strVal val="hidden"/>
                                      </p:to>
                                    </p:set>
                                  </p:childTnLst>
                                </p:cTn>
                              </p:par>
                              <p:par>
                                <p:cTn id="2129" presetID="10" presetClass="exit" presetSubtype="0" fill="hold" grpId="9" nodeType="withEffect">
                                  <p:stCondLst>
                                    <p:cond delay="0"/>
                                  </p:stCondLst>
                                  <p:childTnLst>
                                    <p:animEffect transition="out" filter="fade">
                                      <p:cBhvr>
                                        <p:cTn id="2130" dur="500"/>
                                        <p:tgtEl>
                                          <p:spTgt spid="33"/>
                                        </p:tgtEl>
                                      </p:cBhvr>
                                    </p:animEffect>
                                    <p:set>
                                      <p:cBhvr>
                                        <p:cTn id="2131" dur="1" fill="hold">
                                          <p:stCondLst>
                                            <p:cond delay="499"/>
                                          </p:stCondLst>
                                        </p:cTn>
                                        <p:tgtEl>
                                          <p:spTgt spid="33"/>
                                        </p:tgtEl>
                                        <p:attrNameLst>
                                          <p:attrName>style.visibility</p:attrName>
                                        </p:attrNameLst>
                                      </p:cBhvr>
                                      <p:to>
                                        <p:strVal val="hidden"/>
                                      </p:to>
                                    </p:set>
                                  </p:childTnLst>
                                </p:cTn>
                              </p:par>
                              <p:par>
                                <p:cTn id="2132" presetID="10" presetClass="exit" presetSubtype="0" fill="hold" nodeType="withEffect">
                                  <p:stCondLst>
                                    <p:cond delay="0"/>
                                  </p:stCondLst>
                                  <p:childTnLst>
                                    <p:animEffect transition="out" filter="fade">
                                      <p:cBhvr>
                                        <p:cTn id="2133" dur="500"/>
                                        <p:tgtEl>
                                          <p:spTgt spid="34"/>
                                        </p:tgtEl>
                                      </p:cBhvr>
                                    </p:animEffect>
                                    <p:set>
                                      <p:cBhvr>
                                        <p:cTn id="2134" dur="1" fill="hold">
                                          <p:stCondLst>
                                            <p:cond delay="499"/>
                                          </p:stCondLst>
                                        </p:cTn>
                                        <p:tgtEl>
                                          <p:spTgt spid="34"/>
                                        </p:tgtEl>
                                        <p:attrNameLst>
                                          <p:attrName>style.visibility</p:attrName>
                                        </p:attrNameLst>
                                      </p:cBhvr>
                                      <p:to>
                                        <p:strVal val="hidden"/>
                                      </p:to>
                                    </p:set>
                                  </p:childTnLst>
                                </p:cTn>
                              </p:par>
                              <p:par>
                                <p:cTn id="2135" presetID="10" presetClass="exit" presetSubtype="0" fill="hold" grpId="9" nodeType="withEffect">
                                  <p:stCondLst>
                                    <p:cond delay="0"/>
                                  </p:stCondLst>
                                  <p:childTnLst>
                                    <p:animEffect transition="out" filter="fade">
                                      <p:cBhvr>
                                        <p:cTn id="2136" dur="500"/>
                                        <p:tgtEl>
                                          <p:spTgt spid="35"/>
                                        </p:tgtEl>
                                      </p:cBhvr>
                                    </p:animEffect>
                                    <p:set>
                                      <p:cBhvr>
                                        <p:cTn id="2137" dur="1" fill="hold">
                                          <p:stCondLst>
                                            <p:cond delay="499"/>
                                          </p:stCondLst>
                                        </p:cTn>
                                        <p:tgtEl>
                                          <p:spTgt spid="35"/>
                                        </p:tgtEl>
                                        <p:attrNameLst>
                                          <p:attrName>style.visibility</p:attrName>
                                        </p:attrNameLst>
                                      </p:cBhvr>
                                      <p:to>
                                        <p:strVal val="hidden"/>
                                      </p:to>
                                    </p:set>
                                  </p:childTnLst>
                                </p:cTn>
                              </p:par>
                              <p:par>
                                <p:cTn id="2138" presetID="10" presetClass="exit" presetSubtype="0" fill="hold" nodeType="withEffect">
                                  <p:stCondLst>
                                    <p:cond delay="0"/>
                                  </p:stCondLst>
                                  <p:childTnLst>
                                    <p:animEffect transition="out" filter="fade">
                                      <p:cBhvr>
                                        <p:cTn id="2139" dur="500"/>
                                        <p:tgtEl>
                                          <p:spTgt spid="36"/>
                                        </p:tgtEl>
                                      </p:cBhvr>
                                    </p:animEffect>
                                    <p:set>
                                      <p:cBhvr>
                                        <p:cTn id="2140" dur="1" fill="hold">
                                          <p:stCondLst>
                                            <p:cond delay="499"/>
                                          </p:stCondLst>
                                        </p:cTn>
                                        <p:tgtEl>
                                          <p:spTgt spid="36"/>
                                        </p:tgtEl>
                                        <p:attrNameLst>
                                          <p:attrName>style.visibility</p:attrName>
                                        </p:attrNameLst>
                                      </p:cBhvr>
                                      <p:to>
                                        <p:strVal val="hidden"/>
                                      </p:to>
                                    </p:set>
                                  </p:childTnLst>
                                </p:cTn>
                              </p:par>
                              <p:par>
                                <p:cTn id="2141" presetID="10" presetClass="exit" presetSubtype="0" fill="hold" grpId="9" nodeType="withEffect">
                                  <p:stCondLst>
                                    <p:cond delay="0"/>
                                  </p:stCondLst>
                                  <p:childTnLst>
                                    <p:animEffect transition="out" filter="fade">
                                      <p:cBhvr>
                                        <p:cTn id="2142" dur="500"/>
                                        <p:tgtEl>
                                          <p:spTgt spid="37"/>
                                        </p:tgtEl>
                                      </p:cBhvr>
                                    </p:animEffect>
                                    <p:set>
                                      <p:cBhvr>
                                        <p:cTn id="2143" dur="1" fill="hold">
                                          <p:stCondLst>
                                            <p:cond delay="499"/>
                                          </p:stCondLst>
                                        </p:cTn>
                                        <p:tgtEl>
                                          <p:spTgt spid="37"/>
                                        </p:tgtEl>
                                        <p:attrNameLst>
                                          <p:attrName>style.visibility</p:attrName>
                                        </p:attrNameLst>
                                      </p:cBhvr>
                                      <p:to>
                                        <p:strVal val="hidden"/>
                                      </p:to>
                                    </p:set>
                                  </p:childTnLst>
                                </p:cTn>
                              </p:par>
                              <p:par>
                                <p:cTn id="2144" presetID="10" presetClass="exit" presetSubtype="0" fill="hold" nodeType="withEffect">
                                  <p:stCondLst>
                                    <p:cond delay="0"/>
                                  </p:stCondLst>
                                  <p:childTnLst>
                                    <p:animEffect transition="out" filter="fade">
                                      <p:cBhvr>
                                        <p:cTn id="2145" dur="500"/>
                                        <p:tgtEl>
                                          <p:spTgt spid="38"/>
                                        </p:tgtEl>
                                      </p:cBhvr>
                                    </p:animEffect>
                                    <p:set>
                                      <p:cBhvr>
                                        <p:cTn id="2146" dur="1" fill="hold">
                                          <p:stCondLst>
                                            <p:cond delay="499"/>
                                          </p:stCondLst>
                                        </p:cTn>
                                        <p:tgtEl>
                                          <p:spTgt spid="38"/>
                                        </p:tgtEl>
                                        <p:attrNameLst>
                                          <p:attrName>style.visibility</p:attrName>
                                        </p:attrNameLst>
                                      </p:cBhvr>
                                      <p:to>
                                        <p:strVal val="hidden"/>
                                      </p:to>
                                    </p:set>
                                  </p:childTnLst>
                                </p:cTn>
                              </p:par>
                              <p:par>
                                <p:cTn id="2147" presetID="10" presetClass="exit" presetSubtype="0" fill="hold" grpId="9" nodeType="withEffect">
                                  <p:stCondLst>
                                    <p:cond delay="0"/>
                                  </p:stCondLst>
                                  <p:childTnLst>
                                    <p:animEffect transition="out" filter="fade">
                                      <p:cBhvr>
                                        <p:cTn id="2148" dur="500"/>
                                        <p:tgtEl>
                                          <p:spTgt spid="39"/>
                                        </p:tgtEl>
                                      </p:cBhvr>
                                    </p:animEffect>
                                    <p:set>
                                      <p:cBhvr>
                                        <p:cTn id="2149" dur="1" fill="hold">
                                          <p:stCondLst>
                                            <p:cond delay="499"/>
                                          </p:stCondLst>
                                        </p:cTn>
                                        <p:tgtEl>
                                          <p:spTgt spid="39"/>
                                        </p:tgtEl>
                                        <p:attrNameLst>
                                          <p:attrName>style.visibility</p:attrName>
                                        </p:attrNameLst>
                                      </p:cBhvr>
                                      <p:to>
                                        <p:strVal val="hidden"/>
                                      </p:to>
                                    </p:set>
                                  </p:childTnLst>
                                </p:cTn>
                              </p:par>
                              <p:par>
                                <p:cTn id="2150" presetID="10" presetClass="exit" presetSubtype="0" fill="hold" nodeType="withEffect">
                                  <p:stCondLst>
                                    <p:cond delay="0"/>
                                  </p:stCondLst>
                                  <p:childTnLst>
                                    <p:animEffect transition="out" filter="fade">
                                      <p:cBhvr>
                                        <p:cTn id="2151" dur="500"/>
                                        <p:tgtEl>
                                          <p:spTgt spid="40"/>
                                        </p:tgtEl>
                                      </p:cBhvr>
                                    </p:animEffect>
                                    <p:set>
                                      <p:cBhvr>
                                        <p:cTn id="2152" dur="1" fill="hold">
                                          <p:stCondLst>
                                            <p:cond delay="499"/>
                                          </p:stCondLst>
                                        </p:cTn>
                                        <p:tgtEl>
                                          <p:spTgt spid="40"/>
                                        </p:tgtEl>
                                        <p:attrNameLst>
                                          <p:attrName>style.visibility</p:attrName>
                                        </p:attrNameLst>
                                      </p:cBhvr>
                                      <p:to>
                                        <p:strVal val="hidden"/>
                                      </p:to>
                                    </p:set>
                                  </p:childTnLst>
                                </p:cTn>
                              </p:par>
                              <p:par>
                                <p:cTn id="2153" presetID="10" presetClass="exit" presetSubtype="0" fill="hold" nodeType="withEffect">
                                  <p:stCondLst>
                                    <p:cond delay="0"/>
                                  </p:stCondLst>
                                  <p:childTnLst>
                                    <p:animEffect transition="out" filter="fade">
                                      <p:cBhvr>
                                        <p:cTn id="2154" dur="500"/>
                                        <p:tgtEl>
                                          <p:spTgt spid="41"/>
                                        </p:tgtEl>
                                      </p:cBhvr>
                                    </p:animEffect>
                                    <p:set>
                                      <p:cBhvr>
                                        <p:cTn id="2155" dur="1" fill="hold">
                                          <p:stCondLst>
                                            <p:cond delay="499"/>
                                          </p:stCondLst>
                                        </p:cTn>
                                        <p:tgtEl>
                                          <p:spTgt spid="41"/>
                                        </p:tgtEl>
                                        <p:attrNameLst>
                                          <p:attrName>style.visibility</p:attrName>
                                        </p:attrNameLst>
                                      </p:cBhvr>
                                      <p:to>
                                        <p:strVal val="hidden"/>
                                      </p:to>
                                    </p:set>
                                  </p:childTnLst>
                                </p:cTn>
                              </p:par>
                              <p:par>
                                <p:cTn id="2156" presetID="10" presetClass="exit" presetSubtype="0" fill="hold" grpId="9" nodeType="withEffect">
                                  <p:stCondLst>
                                    <p:cond delay="0"/>
                                  </p:stCondLst>
                                  <p:childTnLst>
                                    <p:animEffect transition="out" filter="fade">
                                      <p:cBhvr>
                                        <p:cTn id="2157" dur="500"/>
                                        <p:tgtEl>
                                          <p:spTgt spid="42"/>
                                        </p:tgtEl>
                                      </p:cBhvr>
                                    </p:animEffect>
                                    <p:set>
                                      <p:cBhvr>
                                        <p:cTn id="2158" dur="1" fill="hold">
                                          <p:stCondLst>
                                            <p:cond delay="499"/>
                                          </p:stCondLst>
                                        </p:cTn>
                                        <p:tgtEl>
                                          <p:spTgt spid="42"/>
                                        </p:tgtEl>
                                        <p:attrNameLst>
                                          <p:attrName>style.visibility</p:attrName>
                                        </p:attrNameLst>
                                      </p:cBhvr>
                                      <p:to>
                                        <p:strVal val="hidden"/>
                                      </p:to>
                                    </p:set>
                                  </p:childTnLst>
                                </p:cTn>
                              </p:par>
                              <p:par>
                                <p:cTn id="2159" presetID="10" presetClass="exit" presetSubtype="0" fill="hold" nodeType="withEffect">
                                  <p:stCondLst>
                                    <p:cond delay="0"/>
                                  </p:stCondLst>
                                  <p:childTnLst>
                                    <p:animEffect transition="out" filter="fade">
                                      <p:cBhvr>
                                        <p:cTn id="2160" dur="500"/>
                                        <p:tgtEl>
                                          <p:spTgt spid="43"/>
                                        </p:tgtEl>
                                      </p:cBhvr>
                                    </p:animEffect>
                                    <p:set>
                                      <p:cBhvr>
                                        <p:cTn id="2161" dur="1" fill="hold">
                                          <p:stCondLst>
                                            <p:cond delay="499"/>
                                          </p:stCondLst>
                                        </p:cTn>
                                        <p:tgtEl>
                                          <p:spTgt spid="43"/>
                                        </p:tgtEl>
                                        <p:attrNameLst>
                                          <p:attrName>style.visibility</p:attrName>
                                        </p:attrNameLst>
                                      </p:cBhvr>
                                      <p:to>
                                        <p:strVal val="hidden"/>
                                      </p:to>
                                    </p:set>
                                  </p:childTnLst>
                                </p:cTn>
                              </p:par>
                              <p:par>
                                <p:cTn id="2162" presetID="10" presetClass="exit" presetSubtype="0" fill="hold" grpId="9" nodeType="withEffect">
                                  <p:stCondLst>
                                    <p:cond delay="0"/>
                                  </p:stCondLst>
                                  <p:childTnLst>
                                    <p:animEffect transition="out" filter="fade">
                                      <p:cBhvr>
                                        <p:cTn id="2163" dur="500"/>
                                        <p:tgtEl>
                                          <p:spTgt spid="44"/>
                                        </p:tgtEl>
                                      </p:cBhvr>
                                    </p:animEffect>
                                    <p:set>
                                      <p:cBhvr>
                                        <p:cTn id="2164" dur="1" fill="hold">
                                          <p:stCondLst>
                                            <p:cond delay="499"/>
                                          </p:stCondLst>
                                        </p:cTn>
                                        <p:tgtEl>
                                          <p:spTgt spid="44"/>
                                        </p:tgtEl>
                                        <p:attrNameLst>
                                          <p:attrName>style.visibility</p:attrName>
                                        </p:attrNameLst>
                                      </p:cBhvr>
                                      <p:to>
                                        <p:strVal val="hidden"/>
                                      </p:to>
                                    </p:set>
                                  </p:childTnLst>
                                </p:cTn>
                              </p:par>
                              <p:par>
                                <p:cTn id="2165" presetID="10" presetClass="exit" presetSubtype="0" fill="hold" nodeType="withEffect">
                                  <p:stCondLst>
                                    <p:cond delay="0"/>
                                  </p:stCondLst>
                                  <p:childTnLst>
                                    <p:animEffect transition="out" filter="fade">
                                      <p:cBhvr>
                                        <p:cTn id="2166" dur="500"/>
                                        <p:tgtEl>
                                          <p:spTgt spid="45"/>
                                        </p:tgtEl>
                                      </p:cBhvr>
                                    </p:animEffect>
                                    <p:set>
                                      <p:cBhvr>
                                        <p:cTn id="2167" dur="1" fill="hold">
                                          <p:stCondLst>
                                            <p:cond delay="499"/>
                                          </p:stCondLst>
                                        </p:cTn>
                                        <p:tgtEl>
                                          <p:spTgt spid="45"/>
                                        </p:tgtEl>
                                        <p:attrNameLst>
                                          <p:attrName>style.visibility</p:attrName>
                                        </p:attrNameLst>
                                      </p:cBhvr>
                                      <p:to>
                                        <p:strVal val="hidden"/>
                                      </p:to>
                                    </p:set>
                                  </p:childTnLst>
                                </p:cTn>
                              </p:par>
                              <p:par>
                                <p:cTn id="2168" presetID="10" presetClass="exit" presetSubtype="0" fill="hold" grpId="9" nodeType="withEffect">
                                  <p:stCondLst>
                                    <p:cond delay="0"/>
                                  </p:stCondLst>
                                  <p:childTnLst>
                                    <p:animEffect transition="out" filter="fade">
                                      <p:cBhvr>
                                        <p:cTn id="2169" dur="500"/>
                                        <p:tgtEl>
                                          <p:spTgt spid="46"/>
                                        </p:tgtEl>
                                      </p:cBhvr>
                                    </p:animEffect>
                                    <p:set>
                                      <p:cBhvr>
                                        <p:cTn id="2170" dur="1" fill="hold">
                                          <p:stCondLst>
                                            <p:cond delay="499"/>
                                          </p:stCondLst>
                                        </p:cTn>
                                        <p:tgtEl>
                                          <p:spTgt spid="46"/>
                                        </p:tgtEl>
                                        <p:attrNameLst>
                                          <p:attrName>style.visibility</p:attrName>
                                        </p:attrNameLst>
                                      </p:cBhvr>
                                      <p:to>
                                        <p:strVal val="hidden"/>
                                      </p:to>
                                    </p:set>
                                  </p:childTnLst>
                                </p:cTn>
                              </p:par>
                              <p:par>
                                <p:cTn id="2171" presetID="10" presetClass="exit" presetSubtype="0" fill="hold" nodeType="withEffect">
                                  <p:stCondLst>
                                    <p:cond delay="0"/>
                                  </p:stCondLst>
                                  <p:childTnLst>
                                    <p:animEffect transition="out" filter="fade">
                                      <p:cBhvr>
                                        <p:cTn id="2172" dur="500"/>
                                        <p:tgtEl>
                                          <p:spTgt spid="47"/>
                                        </p:tgtEl>
                                      </p:cBhvr>
                                    </p:animEffect>
                                    <p:set>
                                      <p:cBhvr>
                                        <p:cTn id="2173" dur="1" fill="hold">
                                          <p:stCondLst>
                                            <p:cond delay="499"/>
                                          </p:stCondLst>
                                        </p:cTn>
                                        <p:tgtEl>
                                          <p:spTgt spid="47"/>
                                        </p:tgtEl>
                                        <p:attrNameLst>
                                          <p:attrName>style.visibility</p:attrName>
                                        </p:attrNameLst>
                                      </p:cBhvr>
                                      <p:to>
                                        <p:strVal val="hidden"/>
                                      </p:to>
                                    </p:set>
                                  </p:childTnLst>
                                </p:cTn>
                              </p:par>
                              <p:par>
                                <p:cTn id="2174" presetID="10" presetClass="exit" presetSubtype="0" fill="hold" grpId="9" nodeType="withEffect">
                                  <p:stCondLst>
                                    <p:cond delay="0"/>
                                  </p:stCondLst>
                                  <p:childTnLst>
                                    <p:animEffect transition="out" filter="fade">
                                      <p:cBhvr>
                                        <p:cTn id="2175" dur="500"/>
                                        <p:tgtEl>
                                          <p:spTgt spid="48"/>
                                        </p:tgtEl>
                                      </p:cBhvr>
                                    </p:animEffect>
                                    <p:set>
                                      <p:cBhvr>
                                        <p:cTn id="2176" dur="1" fill="hold">
                                          <p:stCondLst>
                                            <p:cond delay="499"/>
                                          </p:stCondLst>
                                        </p:cTn>
                                        <p:tgtEl>
                                          <p:spTgt spid="48"/>
                                        </p:tgtEl>
                                        <p:attrNameLst>
                                          <p:attrName>style.visibility</p:attrName>
                                        </p:attrNameLst>
                                      </p:cBhvr>
                                      <p:to>
                                        <p:strVal val="hidden"/>
                                      </p:to>
                                    </p:set>
                                  </p:childTnLst>
                                </p:cTn>
                              </p:par>
                              <p:par>
                                <p:cTn id="2177" presetID="10" presetClass="exit" presetSubtype="0" fill="hold" nodeType="withEffect">
                                  <p:stCondLst>
                                    <p:cond delay="0"/>
                                  </p:stCondLst>
                                  <p:childTnLst>
                                    <p:animEffect transition="out" filter="fade">
                                      <p:cBhvr>
                                        <p:cTn id="2178" dur="500"/>
                                        <p:tgtEl>
                                          <p:spTgt spid="49"/>
                                        </p:tgtEl>
                                      </p:cBhvr>
                                    </p:animEffect>
                                    <p:set>
                                      <p:cBhvr>
                                        <p:cTn id="2179" dur="1" fill="hold">
                                          <p:stCondLst>
                                            <p:cond delay="499"/>
                                          </p:stCondLst>
                                        </p:cTn>
                                        <p:tgtEl>
                                          <p:spTgt spid="49"/>
                                        </p:tgtEl>
                                        <p:attrNameLst>
                                          <p:attrName>style.visibility</p:attrName>
                                        </p:attrNameLst>
                                      </p:cBhvr>
                                      <p:to>
                                        <p:strVal val="hidden"/>
                                      </p:to>
                                    </p:set>
                                  </p:childTnLst>
                                </p:cTn>
                              </p:par>
                              <p:par>
                                <p:cTn id="2180" presetID="10" presetClass="exit" presetSubtype="0" fill="hold" nodeType="withEffect">
                                  <p:stCondLst>
                                    <p:cond delay="0"/>
                                  </p:stCondLst>
                                  <p:childTnLst>
                                    <p:animEffect transition="out" filter="fade">
                                      <p:cBhvr>
                                        <p:cTn id="2181" dur="500"/>
                                        <p:tgtEl>
                                          <p:spTgt spid="56"/>
                                        </p:tgtEl>
                                      </p:cBhvr>
                                    </p:animEffect>
                                    <p:set>
                                      <p:cBhvr>
                                        <p:cTn id="2182" dur="1" fill="hold">
                                          <p:stCondLst>
                                            <p:cond delay="499"/>
                                          </p:stCondLst>
                                        </p:cTn>
                                        <p:tgtEl>
                                          <p:spTgt spid="56"/>
                                        </p:tgtEl>
                                        <p:attrNameLst>
                                          <p:attrName>style.visibility</p:attrName>
                                        </p:attrNameLst>
                                      </p:cBhvr>
                                      <p:to>
                                        <p:strVal val="hidden"/>
                                      </p:to>
                                    </p:set>
                                  </p:childTnLst>
                                </p:cTn>
                              </p:par>
                              <p:par>
                                <p:cTn id="2183" presetID="10" presetClass="exit" presetSubtype="0" fill="hold" grpId="9" nodeType="withEffect">
                                  <p:stCondLst>
                                    <p:cond delay="0"/>
                                  </p:stCondLst>
                                  <p:childTnLst>
                                    <p:animEffect transition="out" filter="fade">
                                      <p:cBhvr>
                                        <p:cTn id="2184" dur="500"/>
                                        <p:tgtEl>
                                          <p:spTgt spid="57"/>
                                        </p:tgtEl>
                                      </p:cBhvr>
                                    </p:animEffect>
                                    <p:set>
                                      <p:cBhvr>
                                        <p:cTn id="2185" dur="1" fill="hold">
                                          <p:stCondLst>
                                            <p:cond delay="499"/>
                                          </p:stCondLst>
                                        </p:cTn>
                                        <p:tgtEl>
                                          <p:spTgt spid="57"/>
                                        </p:tgtEl>
                                        <p:attrNameLst>
                                          <p:attrName>style.visibility</p:attrName>
                                        </p:attrNameLst>
                                      </p:cBhvr>
                                      <p:to>
                                        <p:strVal val="hidden"/>
                                      </p:to>
                                    </p:set>
                                  </p:childTnLst>
                                </p:cTn>
                              </p:par>
                              <p:par>
                                <p:cTn id="2186" presetID="10" presetClass="exit" presetSubtype="0" fill="hold" nodeType="withEffect">
                                  <p:stCondLst>
                                    <p:cond delay="0"/>
                                  </p:stCondLst>
                                  <p:childTnLst>
                                    <p:animEffect transition="out" filter="fade">
                                      <p:cBhvr>
                                        <p:cTn id="2187" dur="500"/>
                                        <p:tgtEl>
                                          <p:spTgt spid="58"/>
                                        </p:tgtEl>
                                      </p:cBhvr>
                                    </p:animEffect>
                                    <p:set>
                                      <p:cBhvr>
                                        <p:cTn id="2188" dur="1" fill="hold">
                                          <p:stCondLst>
                                            <p:cond delay="499"/>
                                          </p:stCondLst>
                                        </p:cTn>
                                        <p:tgtEl>
                                          <p:spTgt spid="58"/>
                                        </p:tgtEl>
                                        <p:attrNameLst>
                                          <p:attrName>style.visibility</p:attrName>
                                        </p:attrNameLst>
                                      </p:cBhvr>
                                      <p:to>
                                        <p:strVal val="hidden"/>
                                      </p:to>
                                    </p:set>
                                  </p:childTnLst>
                                </p:cTn>
                              </p:par>
                              <p:par>
                                <p:cTn id="2189" presetID="10" presetClass="exit" presetSubtype="0" fill="hold" grpId="9" nodeType="withEffect">
                                  <p:stCondLst>
                                    <p:cond delay="0"/>
                                  </p:stCondLst>
                                  <p:childTnLst>
                                    <p:animEffect transition="out" filter="fade">
                                      <p:cBhvr>
                                        <p:cTn id="2190" dur="500"/>
                                        <p:tgtEl>
                                          <p:spTgt spid="59"/>
                                        </p:tgtEl>
                                      </p:cBhvr>
                                    </p:animEffect>
                                    <p:set>
                                      <p:cBhvr>
                                        <p:cTn id="2191" dur="1" fill="hold">
                                          <p:stCondLst>
                                            <p:cond delay="499"/>
                                          </p:stCondLst>
                                        </p:cTn>
                                        <p:tgtEl>
                                          <p:spTgt spid="59"/>
                                        </p:tgtEl>
                                        <p:attrNameLst>
                                          <p:attrName>style.visibility</p:attrName>
                                        </p:attrNameLst>
                                      </p:cBhvr>
                                      <p:to>
                                        <p:strVal val="hidden"/>
                                      </p:to>
                                    </p:set>
                                  </p:childTnLst>
                                </p:cTn>
                              </p:par>
                              <p:par>
                                <p:cTn id="2192" presetID="10" presetClass="exit" presetSubtype="0" fill="hold" nodeType="withEffect">
                                  <p:stCondLst>
                                    <p:cond delay="0"/>
                                  </p:stCondLst>
                                  <p:childTnLst>
                                    <p:animEffect transition="out" filter="fade">
                                      <p:cBhvr>
                                        <p:cTn id="2193" dur="500"/>
                                        <p:tgtEl>
                                          <p:spTgt spid="60"/>
                                        </p:tgtEl>
                                      </p:cBhvr>
                                    </p:animEffect>
                                    <p:set>
                                      <p:cBhvr>
                                        <p:cTn id="2194" dur="1" fill="hold">
                                          <p:stCondLst>
                                            <p:cond delay="499"/>
                                          </p:stCondLst>
                                        </p:cTn>
                                        <p:tgtEl>
                                          <p:spTgt spid="60"/>
                                        </p:tgtEl>
                                        <p:attrNameLst>
                                          <p:attrName>style.visibility</p:attrName>
                                        </p:attrNameLst>
                                      </p:cBhvr>
                                      <p:to>
                                        <p:strVal val="hidden"/>
                                      </p:to>
                                    </p:set>
                                  </p:childTnLst>
                                </p:cTn>
                              </p:par>
                              <p:par>
                                <p:cTn id="2195" presetID="10" presetClass="exit" presetSubtype="0" fill="hold" grpId="9" nodeType="withEffect">
                                  <p:stCondLst>
                                    <p:cond delay="0"/>
                                  </p:stCondLst>
                                  <p:childTnLst>
                                    <p:animEffect transition="out" filter="fade">
                                      <p:cBhvr>
                                        <p:cTn id="2196" dur="500"/>
                                        <p:tgtEl>
                                          <p:spTgt spid="61"/>
                                        </p:tgtEl>
                                      </p:cBhvr>
                                    </p:animEffect>
                                    <p:set>
                                      <p:cBhvr>
                                        <p:cTn id="2197" dur="1" fill="hold">
                                          <p:stCondLst>
                                            <p:cond delay="499"/>
                                          </p:stCondLst>
                                        </p:cTn>
                                        <p:tgtEl>
                                          <p:spTgt spid="61"/>
                                        </p:tgtEl>
                                        <p:attrNameLst>
                                          <p:attrName>style.visibility</p:attrName>
                                        </p:attrNameLst>
                                      </p:cBhvr>
                                      <p:to>
                                        <p:strVal val="hidden"/>
                                      </p:to>
                                    </p:set>
                                  </p:childTnLst>
                                </p:cTn>
                              </p:par>
                              <p:par>
                                <p:cTn id="2198" presetID="10" presetClass="exit" presetSubtype="0" fill="hold" nodeType="withEffect">
                                  <p:stCondLst>
                                    <p:cond delay="0"/>
                                  </p:stCondLst>
                                  <p:childTnLst>
                                    <p:animEffect transition="out" filter="fade">
                                      <p:cBhvr>
                                        <p:cTn id="2199" dur="500"/>
                                        <p:tgtEl>
                                          <p:spTgt spid="62"/>
                                        </p:tgtEl>
                                      </p:cBhvr>
                                    </p:animEffect>
                                    <p:set>
                                      <p:cBhvr>
                                        <p:cTn id="2200" dur="1" fill="hold">
                                          <p:stCondLst>
                                            <p:cond delay="499"/>
                                          </p:stCondLst>
                                        </p:cTn>
                                        <p:tgtEl>
                                          <p:spTgt spid="62"/>
                                        </p:tgtEl>
                                        <p:attrNameLst>
                                          <p:attrName>style.visibility</p:attrName>
                                        </p:attrNameLst>
                                      </p:cBhvr>
                                      <p:to>
                                        <p:strVal val="hidden"/>
                                      </p:to>
                                    </p:set>
                                  </p:childTnLst>
                                </p:cTn>
                              </p:par>
                              <p:par>
                                <p:cTn id="2201" presetID="10" presetClass="exit" presetSubtype="0" fill="hold" grpId="9" nodeType="withEffect">
                                  <p:stCondLst>
                                    <p:cond delay="0"/>
                                  </p:stCondLst>
                                  <p:childTnLst>
                                    <p:animEffect transition="out" filter="fade">
                                      <p:cBhvr>
                                        <p:cTn id="2202" dur="500"/>
                                        <p:tgtEl>
                                          <p:spTgt spid="63"/>
                                        </p:tgtEl>
                                      </p:cBhvr>
                                    </p:animEffect>
                                    <p:set>
                                      <p:cBhvr>
                                        <p:cTn id="2203" dur="1" fill="hold">
                                          <p:stCondLst>
                                            <p:cond delay="499"/>
                                          </p:stCondLst>
                                        </p:cTn>
                                        <p:tgtEl>
                                          <p:spTgt spid="63"/>
                                        </p:tgtEl>
                                        <p:attrNameLst>
                                          <p:attrName>style.visibility</p:attrName>
                                        </p:attrNameLst>
                                      </p:cBhvr>
                                      <p:to>
                                        <p:strVal val="hidden"/>
                                      </p:to>
                                    </p:set>
                                  </p:childTnLst>
                                </p:cTn>
                              </p:par>
                              <p:par>
                                <p:cTn id="2204" presetID="10" presetClass="exit" presetSubtype="0" fill="hold" nodeType="withEffect">
                                  <p:stCondLst>
                                    <p:cond delay="0"/>
                                  </p:stCondLst>
                                  <p:childTnLst>
                                    <p:animEffect transition="out" filter="fade">
                                      <p:cBhvr>
                                        <p:cTn id="2205" dur="500"/>
                                        <p:tgtEl>
                                          <p:spTgt spid="64"/>
                                        </p:tgtEl>
                                      </p:cBhvr>
                                    </p:animEffect>
                                    <p:set>
                                      <p:cBhvr>
                                        <p:cTn id="2206" dur="1" fill="hold">
                                          <p:stCondLst>
                                            <p:cond delay="499"/>
                                          </p:stCondLst>
                                        </p:cTn>
                                        <p:tgtEl>
                                          <p:spTgt spid="64"/>
                                        </p:tgtEl>
                                        <p:attrNameLst>
                                          <p:attrName>style.visibility</p:attrName>
                                        </p:attrNameLst>
                                      </p:cBhvr>
                                      <p:to>
                                        <p:strVal val="hidden"/>
                                      </p:to>
                                    </p:set>
                                  </p:childTnLst>
                                </p:cTn>
                              </p:par>
                              <p:par>
                                <p:cTn id="2207" presetID="10" presetClass="exit" presetSubtype="0" fill="hold" nodeType="withEffect">
                                  <p:stCondLst>
                                    <p:cond delay="0"/>
                                  </p:stCondLst>
                                  <p:childTnLst>
                                    <p:animEffect transition="out" filter="fade">
                                      <p:cBhvr>
                                        <p:cTn id="2208" dur="500"/>
                                        <p:tgtEl>
                                          <p:spTgt spid="71"/>
                                        </p:tgtEl>
                                      </p:cBhvr>
                                    </p:animEffect>
                                    <p:set>
                                      <p:cBhvr>
                                        <p:cTn id="2209" dur="1" fill="hold">
                                          <p:stCondLst>
                                            <p:cond delay="499"/>
                                          </p:stCondLst>
                                        </p:cTn>
                                        <p:tgtEl>
                                          <p:spTgt spid="71"/>
                                        </p:tgtEl>
                                        <p:attrNameLst>
                                          <p:attrName>style.visibility</p:attrName>
                                        </p:attrNameLst>
                                      </p:cBhvr>
                                      <p:to>
                                        <p:strVal val="hidden"/>
                                      </p:to>
                                    </p:set>
                                  </p:childTnLst>
                                </p:cTn>
                              </p:par>
                              <p:par>
                                <p:cTn id="2210" presetID="10" presetClass="exit" presetSubtype="0" fill="hold" grpId="9" nodeType="withEffect">
                                  <p:stCondLst>
                                    <p:cond delay="0"/>
                                  </p:stCondLst>
                                  <p:childTnLst>
                                    <p:animEffect transition="out" filter="fade">
                                      <p:cBhvr>
                                        <p:cTn id="2211" dur="500"/>
                                        <p:tgtEl>
                                          <p:spTgt spid="72"/>
                                        </p:tgtEl>
                                      </p:cBhvr>
                                    </p:animEffect>
                                    <p:set>
                                      <p:cBhvr>
                                        <p:cTn id="2212" dur="1" fill="hold">
                                          <p:stCondLst>
                                            <p:cond delay="499"/>
                                          </p:stCondLst>
                                        </p:cTn>
                                        <p:tgtEl>
                                          <p:spTgt spid="72"/>
                                        </p:tgtEl>
                                        <p:attrNameLst>
                                          <p:attrName>style.visibility</p:attrName>
                                        </p:attrNameLst>
                                      </p:cBhvr>
                                      <p:to>
                                        <p:strVal val="hidden"/>
                                      </p:to>
                                    </p:set>
                                  </p:childTnLst>
                                </p:cTn>
                              </p:par>
                              <p:par>
                                <p:cTn id="2213" presetID="10" presetClass="exit" presetSubtype="0" fill="hold" nodeType="withEffect">
                                  <p:stCondLst>
                                    <p:cond delay="0"/>
                                  </p:stCondLst>
                                  <p:childTnLst>
                                    <p:animEffect transition="out" filter="fade">
                                      <p:cBhvr>
                                        <p:cTn id="2214" dur="500"/>
                                        <p:tgtEl>
                                          <p:spTgt spid="73"/>
                                        </p:tgtEl>
                                      </p:cBhvr>
                                    </p:animEffect>
                                    <p:set>
                                      <p:cBhvr>
                                        <p:cTn id="2215" dur="1" fill="hold">
                                          <p:stCondLst>
                                            <p:cond delay="499"/>
                                          </p:stCondLst>
                                        </p:cTn>
                                        <p:tgtEl>
                                          <p:spTgt spid="73"/>
                                        </p:tgtEl>
                                        <p:attrNameLst>
                                          <p:attrName>style.visibility</p:attrName>
                                        </p:attrNameLst>
                                      </p:cBhvr>
                                      <p:to>
                                        <p:strVal val="hidden"/>
                                      </p:to>
                                    </p:set>
                                  </p:childTnLst>
                                </p:cTn>
                              </p:par>
                              <p:par>
                                <p:cTn id="2216" presetID="10" presetClass="exit" presetSubtype="0" fill="hold" grpId="9" nodeType="withEffect">
                                  <p:stCondLst>
                                    <p:cond delay="0"/>
                                  </p:stCondLst>
                                  <p:childTnLst>
                                    <p:animEffect transition="out" filter="fade">
                                      <p:cBhvr>
                                        <p:cTn id="2217" dur="500"/>
                                        <p:tgtEl>
                                          <p:spTgt spid="74"/>
                                        </p:tgtEl>
                                      </p:cBhvr>
                                    </p:animEffect>
                                    <p:set>
                                      <p:cBhvr>
                                        <p:cTn id="2218" dur="1" fill="hold">
                                          <p:stCondLst>
                                            <p:cond delay="499"/>
                                          </p:stCondLst>
                                        </p:cTn>
                                        <p:tgtEl>
                                          <p:spTgt spid="74"/>
                                        </p:tgtEl>
                                        <p:attrNameLst>
                                          <p:attrName>style.visibility</p:attrName>
                                        </p:attrNameLst>
                                      </p:cBhvr>
                                      <p:to>
                                        <p:strVal val="hidden"/>
                                      </p:to>
                                    </p:set>
                                  </p:childTnLst>
                                </p:cTn>
                              </p:par>
                              <p:par>
                                <p:cTn id="2219" presetID="10" presetClass="exit" presetSubtype="0" fill="hold" nodeType="withEffect">
                                  <p:stCondLst>
                                    <p:cond delay="0"/>
                                  </p:stCondLst>
                                  <p:childTnLst>
                                    <p:animEffect transition="out" filter="fade">
                                      <p:cBhvr>
                                        <p:cTn id="2220" dur="500"/>
                                        <p:tgtEl>
                                          <p:spTgt spid="75"/>
                                        </p:tgtEl>
                                      </p:cBhvr>
                                    </p:animEffect>
                                    <p:set>
                                      <p:cBhvr>
                                        <p:cTn id="2221" dur="1" fill="hold">
                                          <p:stCondLst>
                                            <p:cond delay="499"/>
                                          </p:stCondLst>
                                        </p:cTn>
                                        <p:tgtEl>
                                          <p:spTgt spid="75"/>
                                        </p:tgtEl>
                                        <p:attrNameLst>
                                          <p:attrName>style.visibility</p:attrName>
                                        </p:attrNameLst>
                                      </p:cBhvr>
                                      <p:to>
                                        <p:strVal val="hidden"/>
                                      </p:to>
                                    </p:set>
                                  </p:childTnLst>
                                </p:cTn>
                              </p:par>
                              <p:par>
                                <p:cTn id="2222" presetID="10" presetClass="exit" presetSubtype="0" fill="hold" nodeType="withEffect">
                                  <p:stCondLst>
                                    <p:cond delay="0"/>
                                  </p:stCondLst>
                                  <p:childTnLst>
                                    <p:animEffect transition="out" filter="fade">
                                      <p:cBhvr>
                                        <p:cTn id="2223" dur="500"/>
                                        <p:tgtEl>
                                          <p:spTgt spid="76"/>
                                        </p:tgtEl>
                                      </p:cBhvr>
                                    </p:animEffect>
                                    <p:set>
                                      <p:cBhvr>
                                        <p:cTn id="2224" dur="1" fill="hold">
                                          <p:stCondLst>
                                            <p:cond delay="499"/>
                                          </p:stCondLst>
                                        </p:cTn>
                                        <p:tgtEl>
                                          <p:spTgt spid="76"/>
                                        </p:tgtEl>
                                        <p:attrNameLst>
                                          <p:attrName>style.visibility</p:attrName>
                                        </p:attrNameLst>
                                      </p:cBhvr>
                                      <p:to>
                                        <p:strVal val="hidden"/>
                                      </p:to>
                                    </p:set>
                                  </p:childTnLst>
                                </p:cTn>
                              </p:par>
                              <p:par>
                                <p:cTn id="2225" presetID="10" presetClass="exit" presetSubtype="0" fill="hold" grpId="9" nodeType="withEffect">
                                  <p:stCondLst>
                                    <p:cond delay="0"/>
                                  </p:stCondLst>
                                  <p:childTnLst>
                                    <p:animEffect transition="out" filter="fade">
                                      <p:cBhvr>
                                        <p:cTn id="2226" dur="500"/>
                                        <p:tgtEl>
                                          <p:spTgt spid="77"/>
                                        </p:tgtEl>
                                      </p:cBhvr>
                                    </p:animEffect>
                                    <p:set>
                                      <p:cBhvr>
                                        <p:cTn id="2227" dur="1" fill="hold">
                                          <p:stCondLst>
                                            <p:cond delay="499"/>
                                          </p:stCondLst>
                                        </p:cTn>
                                        <p:tgtEl>
                                          <p:spTgt spid="77"/>
                                        </p:tgtEl>
                                        <p:attrNameLst>
                                          <p:attrName>style.visibility</p:attrName>
                                        </p:attrNameLst>
                                      </p:cBhvr>
                                      <p:to>
                                        <p:strVal val="hidden"/>
                                      </p:to>
                                    </p:set>
                                  </p:childTnLst>
                                </p:cTn>
                              </p:par>
                              <p:par>
                                <p:cTn id="2228" presetID="10" presetClass="exit" presetSubtype="0" fill="hold" nodeType="withEffect">
                                  <p:stCondLst>
                                    <p:cond delay="0"/>
                                  </p:stCondLst>
                                  <p:childTnLst>
                                    <p:animEffect transition="out" filter="fade">
                                      <p:cBhvr>
                                        <p:cTn id="2229" dur="500"/>
                                        <p:tgtEl>
                                          <p:spTgt spid="78"/>
                                        </p:tgtEl>
                                      </p:cBhvr>
                                    </p:animEffect>
                                    <p:set>
                                      <p:cBhvr>
                                        <p:cTn id="2230" dur="1" fill="hold">
                                          <p:stCondLst>
                                            <p:cond delay="499"/>
                                          </p:stCondLst>
                                        </p:cTn>
                                        <p:tgtEl>
                                          <p:spTgt spid="78"/>
                                        </p:tgtEl>
                                        <p:attrNameLst>
                                          <p:attrName>style.visibility</p:attrName>
                                        </p:attrNameLst>
                                      </p:cBhvr>
                                      <p:to>
                                        <p:strVal val="hidden"/>
                                      </p:to>
                                    </p:set>
                                  </p:childTnLst>
                                </p:cTn>
                              </p:par>
                              <p:par>
                                <p:cTn id="2231" presetID="10" presetClass="exit" presetSubtype="0" fill="hold" grpId="9" nodeType="withEffect">
                                  <p:stCondLst>
                                    <p:cond delay="0"/>
                                  </p:stCondLst>
                                  <p:childTnLst>
                                    <p:animEffect transition="out" filter="fade">
                                      <p:cBhvr>
                                        <p:cTn id="2232" dur="500"/>
                                        <p:tgtEl>
                                          <p:spTgt spid="79"/>
                                        </p:tgtEl>
                                      </p:cBhvr>
                                    </p:animEffect>
                                    <p:set>
                                      <p:cBhvr>
                                        <p:cTn id="2233" dur="1" fill="hold">
                                          <p:stCondLst>
                                            <p:cond delay="499"/>
                                          </p:stCondLst>
                                        </p:cTn>
                                        <p:tgtEl>
                                          <p:spTgt spid="79"/>
                                        </p:tgtEl>
                                        <p:attrNameLst>
                                          <p:attrName>style.visibility</p:attrName>
                                        </p:attrNameLst>
                                      </p:cBhvr>
                                      <p:to>
                                        <p:strVal val="hidden"/>
                                      </p:to>
                                    </p:set>
                                  </p:childTnLst>
                                </p:cTn>
                              </p:par>
                              <p:par>
                                <p:cTn id="2234" presetID="10" presetClass="exit" presetSubtype="0" fill="hold" nodeType="withEffect">
                                  <p:stCondLst>
                                    <p:cond delay="0"/>
                                  </p:stCondLst>
                                  <p:childTnLst>
                                    <p:animEffect transition="out" filter="fade">
                                      <p:cBhvr>
                                        <p:cTn id="2235" dur="500"/>
                                        <p:tgtEl>
                                          <p:spTgt spid="80"/>
                                        </p:tgtEl>
                                      </p:cBhvr>
                                    </p:animEffect>
                                    <p:set>
                                      <p:cBhvr>
                                        <p:cTn id="2236" dur="1" fill="hold">
                                          <p:stCondLst>
                                            <p:cond delay="499"/>
                                          </p:stCondLst>
                                        </p:cTn>
                                        <p:tgtEl>
                                          <p:spTgt spid="80"/>
                                        </p:tgtEl>
                                        <p:attrNameLst>
                                          <p:attrName>style.visibility</p:attrName>
                                        </p:attrNameLst>
                                      </p:cBhvr>
                                      <p:to>
                                        <p:strVal val="hidden"/>
                                      </p:to>
                                    </p:set>
                                  </p:childTnLst>
                                </p:cTn>
                              </p:par>
                            </p:childTnLst>
                          </p:cTn>
                        </p:par>
                        <p:par>
                          <p:cTn id="2237" fill="hold">
                            <p:stCondLst>
                              <p:cond delay="500"/>
                            </p:stCondLst>
                            <p:childTnLst>
                              <p:par>
                                <p:cTn id="2238" presetID="35" presetClass="path" presetSubtype="0" decel="100000" fill="hold" grpId="9" nodeType="afterEffect">
                                  <p:stCondLst>
                                    <p:cond delay="0"/>
                                  </p:stCondLst>
                                  <p:childTnLst>
                                    <p:animMotion origin="layout" path="M 2.00191E-6 2.71605E-6 L -0.35403 0.09429 " pathEditMode="relative" rAng="0" ptsTypes="AA">
                                      <p:cBhvr>
                                        <p:cTn id="2239" dur="500" fill="hold"/>
                                        <p:tgtEl>
                                          <p:spTgt spid="28"/>
                                        </p:tgtEl>
                                        <p:attrNameLst>
                                          <p:attrName>ppt_x</p:attrName>
                                          <p:attrName>ppt_y</p:attrName>
                                        </p:attrNameLst>
                                      </p:cBhvr>
                                      <p:rCtr x="-17701" y="4707"/>
                                    </p:animMotion>
                                  </p:childTnLst>
                                </p:cTn>
                              </p:par>
                              <p:par>
                                <p:cTn id="2240" presetID="22" presetClass="entr" presetSubtype="8" fill="hold" nodeType="withEffect">
                                  <p:stCondLst>
                                    <p:cond delay="0"/>
                                  </p:stCondLst>
                                  <p:childTnLst>
                                    <p:set>
                                      <p:cBhvr>
                                        <p:cTn id="2241" dur="1" fill="hold">
                                          <p:stCondLst>
                                            <p:cond delay="0"/>
                                          </p:stCondLst>
                                        </p:cTn>
                                        <p:tgtEl>
                                          <p:spTgt spid="211"/>
                                        </p:tgtEl>
                                        <p:attrNameLst>
                                          <p:attrName>style.visibility</p:attrName>
                                        </p:attrNameLst>
                                      </p:cBhvr>
                                      <p:to>
                                        <p:strVal val="visible"/>
                                      </p:to>
                                    </p:set>
                                    <p:animEffect transition="in" filter="wipe(left)">
                                      <p:cBhvr>
                                        <p:cTn id="2242" dur="300"/>
                                        <p:tgtEl>
                                          <p:spTgt spid="211"/>
                                        </p:tgtEl>
                                      </p:cBhvr>
                                    </p:animEffect>
                                  </p:childTnLst>
                                </p:cTn>
                              </p:par>
                              <p:par>
                                <p:cTn id="2243" presetID="2" presetClass="entr" presetSubtype="4" decel="100000" fill="hold" grpId="0" nodeType="withEffect">
                                  <p:stCondLst>
                                    <p:cond delay="0"/>
                                  </p:stCondLst>
                                  <p:childTnLst>
                                    <p:set>
                                      <p:cBhvr>
                                        <p:cTn id="2244" dur="1" fill="hold">
                                          <p:stCondLst>
                                            <p:cond delay="0"/>
                                          </p:stCondLst>
                                        </p:cTn>
                                        <p:tgtEl>
                                          <p:spTgt spid="207"/>
                                        </p:tgtEl>
                                        <p:attrNameLst>
                                          <p:attrName>style.visibility</p:attrName>
                                        </p:attrNameLst>
                                      </p:cBhvr>
                                      <p:to>
                                        <p:strVal val="visible"/>
                                      </p:to>
                                    </p:set>
                                    <p:anim calcmode="lin" valueType="num">
                                      <p:cBhvr additive="base">
                                        <p:cTn id="2245" dur="300" fill="hold"/>
                                        <p:tgtEl>
                                          <p:spTgt spid="207"/>
                                        </p:tgtEl>
                                        <p:attrNameLst>
                                          <p:attrName>ppt_x</p:attrName>
                                        </p:attrNameLst>
                                      </p:cBhvr>
                                      <p:tavLst>
                                        <p:tav tm="0">
                                          <p:val>
                                            <p:strVal val="#ppt_x"/>
                                          </p:val>
                                        </p:tav>
                                        <p:tav tm="100000">
                                          <p:val>
                                            <p:strVal val="#ppt_x"/>
                                          </p:val>
                                        </p:tav>
                                      </p:tavLst>
                                    </p:anim>
                                    <p:anim calcmode="lin" valueType="num">
                                      <p:cBhvr additive="base">
                                        <p:cTn id="2246" dur="300" fill="hold"/>
                                        <p:tgtEl>
                                          <p:spTgt spid="207"/>
                                        </p:tgtEl>
                                        <p:attrNameLst>
                                          <p:attrName>ppt_y</p:attrName>
                                        </p:attrNameLst>
                                      </p:cBhvr>
                                      <p:tavLst>
                                        <p:tav tm="0">
                                          <p:val>
                                            <p:strVal val="1+#ppt_h/2"/>
                                          </p:val>
                                        </p:tav>
                                        <p:tav tm="100000">
                                          <p:val>
                                            <p:strVal val="#ppt_y"/>
                                          </p:val>
                                        </p:tav>
                                      </p:tavLst>
                                    </p:anim>
                                  </p:childTnLst>
                                </p:cTn>
                              </p:par>
                            </p:childTnLst>
                          </p:cTn>
                        </p:par>
                      </p:childTnLst>
                    </p:cTn>
                  </p:par>
                  <p:par>
                    <p:cTn id="2247" fill="hold">
                      <p:stCondLst>
                        <p:cond delay="indefinite"/>
                      </p:stCondLst>
                      <p:childTnLst>
                        <p:par>
                          <p:cTn id="2248" fill="hold">
                            <p:stCondLst>
                              <p:cond delay="0"/>
                            </p:stCondLst>
                            <p:childTnLst>
                              <p:par>
                                <p:cTn id="2249" presetID="2" presetClass="exit" presetSubtype="2" accel="100000" fill="hold" nodeType="clickEffect">
                                  <p:stCondLst>
                                    <p:cond delay="0"/>
                                  </p:stCondLst>
                                  <p:childTnLst>
                                    <p:anim calcmode="lin" valueType="num">
                                      <p:cBhvr additive="base">
                                        <p:cTn id="2250" dur="500"/>
                                        <p:tgtEl>
                                          <p:spTgt spid="211"/>
                                        </p:tgtEl>
                                        <p:attrNameLst>
                                          <p:attrName>ppt_x</p:attrName>
                                        </p:attrNameLst>
                                      </p:cBhvr>
                                      <p:tavLst>
                                        <p:tav tm="0">
                                          <p:val>
                                            <p:strVal val="ppt_x"/>
                                          </p:val>
                                        </p:tav>
                                        <p:tav tm="100000">
                                          <p:val>
                                            <p:strVal val="1+ppt_w/2"/>
                                          </p:val>
                                        </p:tav>
                                      </p:tavLst>
                                    </p:anim>
                                    <p:anim calcmode="lin" valueType="num">
                                      <p:cBhvr additive="base">
                                        <p:cTn id="2251" dur="500"/>
                                        <p:tgtEl>
                                          <p:spTgt spid="211"/>
                                        </p:tgtEl>
                                        <p:attrNameLst>
                                          <p:attrName>ppt_y</p:attrName>
                                        </p:attrNameLst>
                                      </p:cBhvr>
                                      <p:tavLst>
                                        <p:tav tm="0">
                                          <p:val>
                                            <p:strVal val="ppt_y"/>
                                          </p:val>
                                        </p:tav>
                                        <p:tav tm="100000">
                                          <p:val>
                                            <p:strVal val="ppt_y"/>
                                          </p:val>
                                        </p:tav>
                                      </p:tavLst>
                                    </p:anim>
                                    <p:set>
                                      <p:cBhvr>
                                        <p:cTn id="2252" dur="1" fill="hold">
                                          <p:stCondLst>
                                            <p:cond delay="499"/>
                                          </p:stCondLst>
                                        </p:cTn>
                                        <p:tgtEl>
                                          <p:spTgt spid="211"/>
                                        </p:tgtEl>
                                        <p:attrNameLst>
                                          <p:attrName>style.visibility</p:attrName>
                                        </p:attrNameLst>
                                      </p:cBhvr>
                                      <p:to>
                                        <p:strVal val="hidden"/>
                                      </p:to>
                                    </p:set>
                                  </p:childTnLst>
                                </p:cTn>
                              </p:par>
                              <p:par>
                                <p:cTn id="2253" presetID="2" presetClass="exit" presetSubtype="2" accel="100000" fill="hold" grpId="1" nodeType="withEffect">
                                  <p:stCondLst>
                                    <p:cond delay="0"/>
                                  </p:stCondLst>
                                  <p:childTnLst>
                                    <p:anim calcmode="lin" valueType="num">
                                      <p:cBhvr additive="base">
                                        <p:cTn id="2254" dur="500"/>
                                        <p:tgtEl>
                                          <p:spTgt spid="207"/>
                                        </p:tgtEl>
                                        <p:attrNameLst>
                                          <p:attrName>ppt_x</p:attrName>
                                        </p:attrNameLst>
                                      </p:cBhvr>
                                      <p:tavLst>
                                        <p:tav tm="0">
                                          <p:val>
                                            <p:strVal val="ppt_x"/>
                                          </p:val>
                                        </p:tav>
                                        <p:tav tm="100000">
                                          <p:val>
                                            <p:strVal val="1+ppt_w/2"/>
                                          </p:val>
                                        </p:tav>
                                      </p:tavLst>
                                    </p:anim>
                                    <p:anim calcmode="lin" valueType="num">
                                      <p:cBhvr additive="base">
                                        <p:cTn id="2255" dur="500"/>
                                        <p:tgtEl>
                                          <p:spTgt spid="207"/>
                                        </p:tgtEl>
                                        <p:attrNameLst>
                                          <p:attrName>ppt_y</p:attrName>
                                        </p:attrNameLst>
                                      </p:cBhvr>
                                      <p:tavLst>
                                        <p:tav tm="0">
                                          <p:val>
                                            <p:strVal val="ppt_y"/>
                                          </p:val>
                                        </p:tav>
                                        <p:tav tm="100000">
                                          <p:val>
                                            <p:strVal val="ppt_y"/>
                                          </p:val>
                                        </p:tav>
                                      </p:tavLst>
                                    </p:anim>
                                    <p:set>
                                      <p:cBhvr>
                                        <p:cTn id="2256" dur="1" fill="hold">
                                          <p:stCondLst>
                                            <p:cond delay="499"/>
                                          </p:stCondLst>
                                        </p:cTn>
                                        <p:tgtEl>
                                          <p:spTgt spid="207"/>
                                        </p:tgtEl>
                                        <p:attrNameLst>
                                          <p:attrName>style.visibility</p:attrName>
                                        </p:attrNameLst>
                                      </p:cBhvr>
                                      <p:to>
                                        <p:strVal val="hidden"/>
                                      </p:to>
                                    </p:set>
                                  </p:childTnLst>
                                </p:cTn>
                              </p:par>
                              <p:par>
                                <p:cTn id="2257" presetID="35" presetClass="path" presetSubtype="0" decel="100000" fill="hold" grpId="10" nodeType="withEffect">
                                  <p:stCondLst>
                                    <p:cond delay="0"/>
                                  </p:stCondLst>
                                  <p:childTnLst>
                                    <p:animMotion origin="layout" path="M 2.00191E-6 2.71605E-6 L -0.3535 0.09429 " pathEditMode="relative" rAng="0" ptsTypes="AA">
                                      <p:cBhvr>
                                        <p:cTn id="2258" dur="500" spd="-100000" fill="hold"/>
                                        <p:tgtEl>
                                          <p:spTgt spid="28"/>
                                        </p:tgtEl>
                                        <p:attrNameLst>
                                          <p:attrName>ppt_x</p:attrName>
                                          <p:attrName>ppt_y</p:attrName>
                                        </p:attrNameLst>
                                      </p:cBhvr>
                                      <p:rCtr x="-17675" y="4707"/>
                                    </p:animMotion>
                                  </p:childTnLst>
                                </p:cTn>
                              </p:par>
                            </p:childTnLst>
                          </p:cTn>
                        </p:par>
                        <p:par>
                          <p:cTn id="2259" fill="hold">
                            <p:stCondLst>
                              <p:cond delay="500"/>
                            </p:stCondLst>
                            <p:childTnLst>
                              <p:par>
                                <p:cTn id="2260" presetID="10" presetClass="entr" presetSubtype="0" fill="hold" grpId="8" nodeType="afterEffect">
                                  <p:stCondLst>
                                    <p:cond delay="0"/>
                                  </p:stCondLst>
                                  <p:childTnLst>
                                    <p:set>
                                      <p:cBhvr>
                                        <p:cTn id="2261" dur="1" fill="hold">
                                          <p:stCondLst>
                                            <p:cond delay="0"/>
                                          </p:stCondLst>
                                        </p:cTn>
                                        <p:tgtEl>
                                          <p:spTgt spid="4"/>
                                        </p:tgtEl>
                                        <p:attrNameLst>
                                          <p:attrName>style.visibility</p:attrName>
                                        </p:attrNameLst>
                                      </p:cBhvr>
                                      <p:to>
                                        <p:strVal val="visible"/>
                                      </p:to>
                                    </p:set>
                                    <p:animEffect transition="in" filter="fade">
                                      <p:cBhvr>
                                        <p:cTn id="2262" dur="300"/>
                                        <p:tgtEl>
                                          <p:spTgt spid="4"/>
                                        </p:tgtEl>
                                      </p:cBhvr>
                                    </p:animEffect>
                                  </p:childTnLst>
                                </p:cTn>
                              </p:par>
                              <p:par>
                                <p:cTn id="2263" presetID="10" presetClass="entr" presetSubtype="0" fill="hold" nodeType="withEffect">
                                  <p:stCondLst>
                                    <p:cond delay="0"/>
                                  </p:stCondLst>
                                  <p:childTnLst>
                                    <p:set>
                                      <p:cBhvr>
                                        <p:cTn id="2264" dur="1" fill="hold">
                                          <p:stCondLst>
                                            <p:cond delay="0"/>
                                          </p:stCondLst>
                                        </p:cTn>
                                        <p:tgtEl>
                                          <p:spTgt spid="5"/>
                                        </p:tgtEl>
                                        <p:attrNameLst>
                                          <p:attrName>style.visibility</p:attrName>
                                        </p:attrNameLst>
                                      </p:cBhvr>
                                      <p:to>
                                        <p:strVal val="visible"/>
                                      </p:to>
                                    </p:set>
                                    <p:animEffect transition="in" filter="fade">
                                      <p:cBhvr>
                                        <p:cTn id="2265" dur="300"/>
                                        <p:tgtEl>
                                          <p:spTgt spid="5"/>
                                        </p:tgtEl>
                                      </p:cBhvr>
                                    </p:animEffect>
                                  </p:childTnLst>
                                </p:cTn>
                              </p:par>
                              <p:par>
                                <p:cTn id="2266" presetID="10" presetClass="entr" presetSubtype="0" fill="hold" grpId="10" nodeType="withEffect">
                                  <p:stCondLst>
                                    <p:cond delay="0"/>
                                  </p:stCondLst>
                                  <p:childTnLst>
                                    <p:set>
                                      <p:cBhvr>
                                        <p:cTn id="2267" dur="1" fill="hold">
                                          <p:stCondLst>
                                            <p:cond delay="0"/>
                                          </p:stCondLst>
                                        </p:cTn>
                                        <p:tgtEl>
                                          <p:spTgt spid="6"/>
                                        </p:tgtEl>
                                        <p:attrNameLst>
                                          <p:attrName>style.visibility</p:attrName>
                                        </p:attrNameLst>
                                      </p:cBhvr>
                                      <p:to>
                                        <p:strVal val="visible"/>
                                      </p:to>
                                    </p:set>
                                    <p:animEffect transition="in" filter="fade">
                                      <p:cBhvr>
                                        <p:cTn id="2268" dur="300"/>
                                        <p:tgtEl>
                                          <p:spTgt spid="6"/>
                                        </p:tgtEl>
                                      </p:cBhvr>
                                    </p:animEffect>
                                  </p:childTnLst>
                                </p:cTn>
                              </p:par>
                              <p:par>
                                <p:cTn id="2269" presetID="10" presetClass="entr" presetSubtype="0" fill="hold" nodeType="withEffect">
                                  <p:stCondLst>
                                    <p:cond delay="0"/>
                                  </p:stCondLst>
                                  <p:childTnLst>
                                    <p:set>
                                      <p:cBhvr>
                                        <p:cTn id="2270" dur="1" fill="hold">
                                          <p:stCondLst>
                                            <p:cond delay="0"/>
                                          </p:stCondLst>
                                        </p:cTn>
                                        <p:tgtEl>
                                          <p:spTgt spid="7"/>
                                        </p:tgtEl>
                                        <p:attrNameLst>
                                          <p:attrName>style.visibility</p:attrName>
                                        </p:attrNameLst>
                                      </p:cBhvr>
                                      <p:to>
                                        <p:strVal val="visible"/>
                                      </p:to>
                                    </p:set>
                                    <p:animEffect transition="in" filter="fade">
                                      <p:cBhvr>
                                        <p:cTn id="2271" dur="300"/>
                                        <p:tgtEl>
                                          <p:spTgt spid="7"/>
                                        </p:tgtEl>
                                      </p:cBhvr>
                                    </p:animEffect>
                                  </p:childTnLst>
                                </p:cTn>
                              </p:par>
                              <p:par>
                                <p:cTn id="2272" presetID="10" presetClass="entr" presetSubtype="0" fill="hold" grpId="10" nodeType="withEffect">
                                  <p:stCondLst>
                                    <p:cond delay="0"/>
                                  </p:stCondLst>
                                  <p:childTnLst>
                                    <p:set>
                                      <p:cBhvr>
                                        <p:cTn id="2273" dur="1" fill="hold">
                                          <p:stCondLst>
                                            <p:cond delay="0"/>
                                          </p:stCondLst>
                                        </p:cTn>
                                        <p:tgtEl>
                                          <p:spTgt spid="8"/>
                                        </p:tgtEl>
                                        <p:attrNameLst>
                                          <p:attrName>style.visibility</p:attrName>
                                        </p:attrNameLst>
                                      </p:cBhvr>
                                      <p:to>
                                        <p:strVal val="visible"/>
                                      </p:to>
                                    </p:set>
                                    <p:animEffect transition="in" filter="fade">
                                      <p:cBhvr>
                                        <p:cTn id="2274" dur="300"/>
                                        <p:tgtEl>
                                          <p:spTgt spid="8"/>
                                        </p:tgtEl>
                                      </p:cBhvr>
                                    </p:animEffect>
                                  </p:childTnLst>
                                </p:cTn>
                              </p:par>
                              <p:par>
                                <p:cTn id="2275" presetID="10" presetClass="entr" presetSubtype="0" fill="hold" nodeType="withEffect">
                                  <p:stCondLst>
                                    <p:cond delay="0"/>
                                  </p:stCondLst>
                                  <p:childTnLst>
                                    <p:set>
                                      <p:cBhvr>
                                        <p:cTn id="2276" dur="1" fill="hold">
                                          <p:stCondLst>
                                            <p:cond delay="0"/>
                                          </p:stCondLst>
                                        </p:cTn>
                                        <p:tgtEl>
                                          <p:spTgt spid="9"/>
                                        </p:tgtEl>
                                        <p:attrNameLst>
                                          <p:attrName>style.visibility</p:attrName>
                                        </p:attrNameLst>
                                      </p:cBhvr>
                                      <p:to>
                                        <p:strVal val="visible"/>
                                      </p:to>
                                    </p:set>
                                    <p:animEffect transition="in" filter="fade">
                                      <p:cBhvr>
                                        <p:cTn id="2277" dur="300"/>
                                        <p:tgtEl>
                                          <p:spTgt spid="9"/>
                                        </p:tgtEl>
                                      </p:cBhvr>
                                    </p:animEffect>
                                  </p:childTnLst>
                                </p:cTn>
                              </p:par>
                              <p:par>
                                <p:cTn id="2278" presetID="10" presetClass="entr" presetSubtype="0" fill="hold" grpId="10" nodeType="withEffect">
                                  <p:stCondLst>
                                    <p:cond delay="0"/>
                                  </p:stCondLst>
                                  <p:childTnLst>
                                    <p:set>
                                      <p:cBhvr>
                                        <p:cTn id="2279" dur="1" fill="hold">
                                          <p:stCondLst>
                                            <p:cond delay="0"/>
                                          </p:stCondLst>
                                        </p:cTn>
                                        <p:tgtEl>
                                          <p:spTgt spid="10"/>
                                        </p:tgtEl>
                                        <p:attrNameLst>
                                          <p:attrName>style.visibility</p:attrName>
                                        </p:attrNameLst>
                                      </p:cBhvr>
                                      <p:to>
                                        <p:strVal val="visible"/>
                                      </p:to>
                                    </p:set>
                                    <p:animEffect transition="in" filter="fade">
                                      <p:cBhvr>
                                        <p:cTn id="2280" dur="300"/>
                                        <p:tgtEl>
                                          <p:spTgt spid="10"/>
                                        </p:tgtEl>
                                      </p:cBhvr>
                                    </p:animEffect>
                                  </p:childTnLst>
                                </p:cTn>
                              </p:par>
                              <p:par>
                                <p:cTn id="2281" presetID="10" presetClass="entr" presetSubtype="0" fill="hold" nodeType="withEffect">
                                  <p:stCondLst>
                                    <p:cond delay="0"/>
                                  </p:stCondLst>
                                  <p:childTnLst>
                                    <p:set>
                                      <p:cBhvr>
                                        <p:cTn id="2282" dur="1" fill="hold">
                                          <p:stCondLst>
                                            <p:cond delay="0"/>
                                          </p:stCondLst>
                                        </p:cTn>
                                        <p:tgtEl>
                                          <p:spTgt spid="11"/>
                                        </p:tgtEl>
                                        <p:attrNameLst>
                                          <p:attrName>style.visibility</p:attrName>
                                        </p:attrNameLst>
                                      </p:cBhvr>
                                      <p:to>
                                        <p:strVal val="visible"/>
                                      </p:to>
                                    </p:set>
                                    <p:animEffect transition="in" filter="fade">
                                      <p:cBhvr>
                                        <p:cTn id="2283" dur="300"/>
                                        <p:tgtEl>
                                          <p:spTgt spid="11"/>
                                        </p:tgtEl>
                                      </p:cBhvr>
                                    </p:animEffect>
                                  </p:childTnLst>
                                </p:cTn>
                              </p:par>
                              <p:par>
                                <p:cTn id="2284" presetID="10" presetClass="entr" presetSubtype="0" fill="hold" grpId="10" nodeType="withEffect">
                                  <p:stCondLst>
                                    <p:cond delay="0"/>
                                  </p:stCondLst>
                                  <p:childTnLst>
                                    <p:set>
                                      <p:cBhvr>
                                        <p:cTn id="2285" dur="1" fill="hold">
                                          <p:stCondLst>
                                            <p:cond delay="0"/>
                                          </p:stCondLst>
                                        </p:cTn>
                                        <p:tgtEl>
                                          <p:spTgt spid="12"/>
                                        </p:tgtEl>
                                        <p:attrNameLst>
                                          <p:attrName>style.visibility</p:attrName>
                                        </p:attrNameLst>
                                      </p:cBhvr>
                                      <p:to>
                                        <p:strVal val="visible"/>
                                      </p:to>
                                    </p:set>
                                    <p:animEffect transition="in" filter="fade">
                                      <p:cBhvr>
                                        <p:cTn id="2286" dur="300"/>
                                        <p:tgtEl>
                                          <p:spTgt spid="12"/>
                                        </p:tgtEl>
                                      </p:cBhvr>
                                    </p:animEffect>
                                  </p:childTnLst>
                                </p:cTn>
                              </p:par>
                              <p:par>
                                <p:cTn id="2287" presetID="10" presetClass="entr" presetSubtype="0" fill="hold" nodeType="withEffect">
                                  <p:stCondLst>
                                    <p:cond delay="0"/>
                                  </p:stCondLst>
                                  <p:childTnLst>
                                    <p:set>
                                      <p:cBhvr>
                                        <p:cTn id="2288" dur="1" fill="hold">
                                          <p:stCondLst>
                                            <p:cond delay="0"/>
                                          </p:stCondLst>
                                        </p:cTn>
                                        <p:tgtEl>
                                          <p:spTgt spid="13"/>
                                        </p:tgtEl>
                                        <p:attrNameLst>
                                          <p:attrName>style.visibility</p:attrName>
                                        </p:attrNameLst>
                                      </p:cBhvr>
                                      <p:to>
                                        <p:strVal val="visible"/>
                                      </p:to>
                                    </p:set>
                                    <p:animEffect transition="in" filter="fade">
                                      <p:cBhvr>
                                        <p:cTn id="2289" dur="300"/>
                                        <p:tgtEl>
                                          <p:spTgt spid="13"/>
                                        </p:tgtEl>
                                      </p:cBhvr>
                                    </p:animEffect>
                                  </p:childTnLst>
                                </p:cTn>
                              </p:par>
                              <p:par>
                                <p:cTn id="2290" presetID="10" presetClass="entr" presetSubtype="0" fill="hold" grpId="10" nodeType="withEffect">
                                  <p:stCondLst>
                                    <p:cond delay="0"/>
                                  </p:stCondLst>
                                  <p:childTnLst>
                                    <p:set>
                                      <p:cBhvr>
                                        <p:cTn id="2291" dur="1" fill="hold">
                                          <p:stCondLst>
                                            <p:cond delay="0"/>
                                          </p:stCondLst>
                                        </p:cTn>
                                        <p:tgtEl>
                                          <p:spTgt spid="14"/>
                                        </p:tgtEl>
                                        <p:attrNameLst>
                                          <p:attrName>style.visibility</p:attrName>
                                        </p:attrNameLst>
                                      </p:cBhvr>
                                      <p:to>
                                        <p:strVal val="visible"/>
                                      </p:to>
                                    </p:set>
                                    <p:animEffect transition="in" filter="fade">
                                      <p:cBhvr>
                                        <p:cTn id="2292" dur="300"/>
                                        <p:tgtEl>
                                          <p:spTgt spid="14"/>
                                        </p:tgtEl>
                                      </p:cBhvr>
                                    </p:animEffect>
                                  </p:childTnLst>
                                </p:cTn>
                              </p:par>
                              <p:par>
                                <p:cTn id="2293" presetID="10" presetClass="entr" presetSubtype="0" fill="hold" nodeType="withEffect">
                                  <p:stCondLst>
                                    <p:cond delay="0"/>
                                  </p:stCondLst>
                                  <p:childTnLst>
                                    <p:set>
                                      <p:cBhvr>
                                        <p:cTn id="2294" dur="1" fill="hold">
                                          <p:stCondLst>
                                            <p:cond delay="0"/>
                                          </p:stCondLst>
                                        </p:cTn>
                                        <p:tgtEl>
                                          <p:spTgt spid="15"/>
                                        </p:tgtEl>
                                        <p:attrNameLst>
                                          <p:attrName>style.visibility</p:attrName>
                                        </p:attrNameLst>
                                      </p:cBhvr>
                                      <p:to>
                                        <p:strVal val="visible"/>
                                      </p:to>
                                    </p:set>
                                    <p:animEffect transition="in" filter="fade">
                                      <p:cBhvr>
                                        <p:cTn id="2295" dur="300"/>
                                        <p:tgtEl>
                                          <p:spTgt spid="15"/>
                                        </p:tgtEl>
                                      </p:cBhvr>
                                    </p:animEffect>
                                  </p:childTnLst>
                                </p:cTn>
                              </p:par>
                              <p:par>
                                <p:cTn id="2296" presetID="10" presetClass="entr" presetSubtype="0" fill="hold" grpId="10" nodeType="withEffect">
                                  <p:stCondLst>
                                    <p:cond delay="0"/>
                                  </p:stCondLst>
                                  <p:childTnLst>
                                    <p:set>
                                      <p:cBhvr>
                                        <p:cTn id="2297" dur="1" fill="hold">
                                          <p:stCondLst>
                                            <p:cond delay="0"/>
                                          </p:stCondLst>
                                        </p:cTn>
                                        <p:tgtEl>
                                          <p:spTgt spid="16"/>
                                        </p:tgtEl>
                                        <p:attrNameLst>
                                          <p:attrName>style.visibility</p:attrName>
                                        </p:attrNameLst>
                                      </p:cBhvr>
                                      <p:to>
                                        <p:strVal val="visible"/>
                                      </p:to>
                                    </p:set>
                                    <p:animEffect transition="in" filter="fade">
                                      <p:cBhvr>
                                        <p:cTn id="2298" dur="300"/>
                                        <p:tgtEl>
                                          <p:spTgt spid="16"/>
                                        </p:tgtEl>
                                      </p:cBhvr>
                                    </p:animEffect>
                                  </p:childTnLst>
                                </p:cTn>
                              </p:par>
                              <p:par>
                                <p:cTn id="2299" presetID="10" presetClass="entr" presetSubtype="0" fill="hold" nodeType="withEffect">
                                  <p:stCondLst>
                                    <p:cond delay="0"/>
                                  </p:stCondLst>
                                  <p:childTnLst>
                                    <p:set>
                                      <p:cBhvr>
                                        <p:cTn id="2300" dur="1" fill="hold">
                                          <p:stCondLst>
                                            <p:cond delay="0"/>
                                          </p:stCondLst>
                                        </p:cTn>
                                        <p:tgtEl>
                                          <p:spTgt spid="17"/>
                                        </p:tgtEl>
                                        <p:attrNameLst>
                                          <p:attrName>style.visibility</p:attrName>
                                        </p:attrNameLst>
                                      </p:cBhvr>
                                      <p:to>
                                        <p:strVal val="visible"/>
                                      </p:to>
                                    </p:set>
                                    <p:animEffect transition="in" filter="fade">
                                      <p:cBhvr>
                                        <p:cTn id="2301" dur="300"/>
                                        <p:tgtEl>
                                          <p:spTgt spid="17"/>
                                        </p:tgtEl>
                                      </p:cBhvr>
                                    </p:animEffect>
                                  </p:childTnLst>
                                </p:cTn>
                              </p:par>
                              <p:par>
                                <p:cTn id="2302" presetID="10" presetClass="entr" presetSubtype="0" fill="hold" grpId="10" nodeType="withEffect">
                                  <p:stCondLst>
                                    <p:cond delay="0"/>
                                  </p:stCondLst>
                                  <p:childTnLst>
                                    <p:set>
                                      <p:cBhvr>
                                        <p:cTn id="2303" dur="1" fill="hold">
                                          <p:stCondLst>
                                            <p:cond delay="0"/>
                                          </p:stCondLst>
                                        </p:cTn>
                                        <p:tgtEl>
                                          <p:spTgt spid="18"/>
                                        </p:tgtEl>
                                        <p:attrNameLst>
                                          <p:attrName>style.visibility</p:attrName>
                                        </p:attrNameLst>
                                      </p:cBhvr>
                                      <p:to>
                                        <p:strVal val="visible"/>
                                      </p:to>
                                    </p:set>
                                    <p:animEffect transition="in" filter="fade">
                                      <p:cBhvr>
                                        <p:cTn id="2304" dur="300"/>
                                        <p:tgtEl>
                                          <p:spTgt spid="18"/>
                                        </p:tgtEl>
                                      </p:cBhvr>
                                    </p:animEffect>
                                  </p:childTnLst>
                                </p:cTn>
                              </p:par>
                              <p:par>
                                <p:cTn id="2305" presetID="10" presetClass="entr" presetSubtype="0" fill="hold" nodeType="withEffect">
                                  <p:stCondLst>
                                    <p:cond delay="0"/>
                                  </p:stCondLst>
                                  <p:childTnLst>
                                    <p:set>
                                      <p:cBhvr>
                                        <p:cTn id="2306" dur="1" fill="hold">
                                          <p:stCondLst>
                                            <p:cond delay="0"/>
                                          </p:stCondLst>
                                        </p:cTn>
                                        <p:tgtEl>
                                          <p:spTgt spid="19"/>
                                        </p:tgtEl>
                                        <p:attrNameLst>
                                          <p:attrName>style.visibility</p:attrName>
                                        </p:attrNameLst>
                                      </p:cBhvr>
                                      <p:to>
                                        <p:strVal val="visible"/>
                                      </p:to>
                                    </p:set>
                                    <p:animEffect transition="in" filter="fade">
                                      <p:cBhvr>
                                        <p:cTn id="2307" dur="300"/>
                                        <p:tgtEl>
                                          <p:spTgt spid="19"/>
                                        </p:tgtEl>
                                      </p:cBhvr>
                                    </p:animEffect>
                                  </p:childTnLst>
                                </p:cTn>
                              </p:par>
                              <p:par>
                                <p:cTn id="2308" presetID="10" presetClass="entr" presetSubtype="0" fill="hold" grpId="10" nodeType="withEffect">
                                  <p:stCondLst>
                                    <p:cond delay="0"/>
                                  </p:stCondLst>
                                  <p:childTnLst>
                                    <p:set>
                                      <p:cBhvr>
                                        <p:cTn id="2309" dur="1" fill="hold">
                                          <p:stCondLst>
                                            <p:cond delay="0"/>
                                          </p:stCondLst>
                                        </p:cTn>
                                        <p:tgtEl>
                                          <p:spTgt spid="20"/>
                                        </p:tgtEl>
                                        <p:attrNameLst>
                                          <p:attrName>style.visibility</p:attrName>
                                        </p:attrNameLst>
                                      </p:cBhvr>
                                      <p:to>
                                        <p:strVal val="visible"/>
                                      </p:to>
                                    </p:set>
                                    <p:animEffect transition="in" filter="fade">
                                      <p:cBhvr>
                                        <p:cTn id="2310" dur="300"/>
                                        <p:tgtEl>
                                          <p:spTgt spid="20"/>
                                        </p:tgtEl>
                                      </p:cBhvr>
                                    </p:animEffect>
                                  </p:childTnLst>
                                </p:cTn>
                              </p:par>
                              <p:par>
                                <p:cTn id="2311" presetID="10" presetClass="entr" presetSubtype="0" fill="hold" nodeType="withEffect">
                                  <p:stCondLst>
                                    <p:cond delay="0"/>
                                  </p:stCondLst>
                                  <p:childTnLst>
                                    <p:set>
                                      <p:cBhvr>
                                        <p:cTn id="2312" dur="1" fill="hold">
                                          <p:stCondLst>
                                            <p:cond delay="0"/>
                                          </p:stCondLst>
                                        </p:cTn>
                                        <p:tgtEl>
                                          <p:spTgt spid="21"/>
                                        </p:tgtEl>
                                        <p:attrNameLst>
                                          <p:attrName>style.visibility</p:attrName>
                                        </p:attrNameLst>
                                      </p:cBhvr>
                                      <p:to>
                                        <p:strVal val="visible"/>
                                      </p:to>
                                    </p:set>
                                    <p:animEffect transition="in" filter="fade">
                                      <p:cBhvr>
                                        <p:cTn id="2313" dur="300"/>
                                        <p:tgtEl>
                                          <p:spTgt spid="21"/>
                                        </p:tgtEl>
                                      </p:cBhvr>
                                    </p:animEffect>
                                  </p:childTnLst>
                                </p:cTn>
                              </p:par>
                              <p:par>
                                <p:cTn id="2314" presetID="10" presetClass="entr" presetSubtype="0" fill="hold" grpId="10" nodeType="withEffect">
                                  <p:stCondLst>
                                    <p:cond delay="0"/>
                                  </p:stCondLst>
                                  <p:childTnLst>
                                    <p:set>
                                      <p:cBhvr>
                                        <p:cTn id="2315" dur="1" fill="hold">
                                          <p:stCondLst>
                                            <p:cond delay="0"/>
                                          </p:stCondLst>
                                        </p:cTn>
                                        <p:tgtEl>
                                          <p:spTgt spid="22"/>
                                        </p:tgtEl>
                                        <p:attrNameLst>
                                          <p:attrName>style.visibility</p:attrName>
                                        </p:attrNameLst>
                                      </p:cBhvr>
                                      <p:to>
                                        <p:strVal val="visible"/>
                                      </p:to>
                                    </p:set>
                                    <p:animEffect transition="in" filter="fade">
                                      <p:cBhvr>
                                        <p:cTn id="2316" dur="300"/>
                                        <p:tgtEl>
                                          <p:spTgt spid="22"/>
                                        </p:tgtEl>
                                      </p:cBhvr>
                                    </p:animEffect>
                                  </p:childTnLst>
                                </p:cTn>
                              </p:par>
                              <p:par>
                                <p:cTn id="2317" presetID="10" presetClass="entr" presetSubtype="0" fill="hold" nodeType="withEffect">
                                  <p:stCondLst>
                                    <p:cond delay="0"/>
                                  </p:stCondLst>
                                  <p:childTnLst>
                                    <p:set>
                                      <p:cBhvr>
                                        <p:cTn id="2318" dur="1" fill="hold">
                                          <p:stCondLst>
                                            <p:cond delay="0"/>
                                          </p:stCondLst>
                                        </p:cTn>
                                        <p:tgtEl>
                                          <p:spTgt spid="23"/>
                                        </p:tgtEl>
                                        <p:attrNameLst>
                                          <p:attrName>style.visibility</p:attrName>
                                        </p:attrNameLst>
                                      </p:cBhvr>
                                      <p:to>
                                        <p:strVal val="visible"/>
                                      </p:to>
                                    </p:set>
                                    <p:animEffect transition="in" filter="fade">
                                      <p:cBhvr>
                                        <p:cTn id="2319" dur="300"/>
                                        <p:tgtEl>
                                          <p:spTgt spid="23"/>
                                        </p:tgtEl>
                                      </p:cBhvr>
                                    </p:animEffect>
                                  </p:childTnLst>
                                </p:cTn>
                              </p:par>
                              <p:par>
                                <p:cTn id="2320" presetID="10" presetClass="entr" presetSubtype="0" fill="hold" grpId="10" nodeType="withEffect">
                                  <p:stCondLst>
                                    <p:cond delay="0"/>
                                  </p:stCondLst>
                                  <p:childTnLst>
                                    <p:set>
                                      <p:cBhvr>
                                        <p:cTn id="2321" dur="1" fill="hold">
                                          <p:stCondLst>
                                            <p:cond delay="0"/>
                                          </p:stCondLst>
                                        </p:cTn>
                                        <p:tgtEl>
                                          <p:spTgt spid="24"/>
                                        </p:tgtEl>
                                        <p:attrNameLst>
                                          <p:attrName>style.visibility</p:attrName>
                                        </p:attrNameLst>
                                      </p:cBhvr>
                                      <p:to>
                                        <p:strVal val="visible"/>
                                      </p:to>
                                    </p:set>
                                    <p:animEffect transition="in" filter="fade">
                                      <p:cBhvr>
                                        <p:cTn id="2322" dur="300"/>
                                        <p:tgtEl>
                                          <p:spTgt spid="24"/>
                                        </p:tgtEl>
                                      </p:cBhvr>
                                    </p:animEffect>
                                  </p:childTnLst>
                                </p:cTn>
                              </p:par>
                              <p:par>
                                <p:cTn id="2323" presetID="10" presetClass="entr" presetSubtype="0" fill="hold" nodeType="withEffect">
                                  <p:stCondLst>
                                    <p:cond delay="0"/>
                                  </p:stCondLst>
                                  <p:childTnLst>
                                    <p:set>
                                      <p:cBhvr>
                                        <p:cTn id="2324" dur="1" fill="hold">
                                          <p:stCondLst>
                                            <p:cond delay="0"/>
                                          </p:stCondLst>
                                        </p:cTn>
                                        <p:tgtEl>
                                          <p:spTgt spid="25"/>
                                        </p:tgtEl>
                                        <p:attrNameLst>
                                          <p:attrName>style.visibility</p:attrName>
                                        </p:attrNameLst>
                                      </p:cBhvr>
                                      <p:to>
                                        <p:strVal val="visible"/>
                                      </p:to>
                                    </p:set>
                                    <p:animEffect transition="in" filter="fade">
                                      <p:cBhvr>
                                        <p:cTn id="2325" dur="300"/>
                                        <p:tgtEl>
                                          <p:spTgt spid="25"/>
                                        </p:tgtEl>
                                      </p:cBhvr>
                                    </p:animEffect>
                                  </p:childTnLst>
                                </p:cTn>
                              </p:par>
                              <p:par>
                                <p:cTn id="2326" presetID="10" presetClass="entr" presetSubtype="0" fill="hold" grpId="10" nodeType="withEffect">
                                  <p:stCondLst>
                                    <p:cond delay="0"/>
                                  </p:stCondLst>
                                  <p:childTnLst>
                                    <p:set>
                                      <p:cBhvr>
                                        <p:cTn id="2327" dur="1" fill="hold">
                                          <p:stCondLst>
                                            <p:cond delay="0"/>
                                          </p:stCondLst>
                                        </p:cTn>
                                        <p:tgtEl>
                                          <p:spTgt spid="26"/>
                                        </p:tgtEl>
                                        <p:attrNameLst>
                                          <p:attrName>style.visibility</p:attrName>
                                        </p:attrNameLst>
                                      </p:cBhvr>
                                      <p:to>
                                        <p:strVal val="visible"/>
                                      </p:to>
                                    </p:set>
                                    <p:animEffect transition="in" filter="fade">
                                      <p:cBhvr>
                                        <p:cTn id="2328" dur="300"/>
                                        <p:tgtEl>
                                          <p:spTgt spid="26"/>
                                        </p:tgtEl>
                                      </p:cBhvr>
                                    </p:animEffect>
                                  </p:childTnLst>
                                </p:cTn>
                              </p:par>
                              <p:par>
                                <p:cTn id="2329" presetID="10" presetClass="entr" presetSubtype="0" fill="hold" nodeType="withEffect">
                                  <p:stCondLst>
                                    <p:cond delay="0"/>
                                  </p:stCondLst>
                                  <p:childTnLst>
                                    <p:set>
                                      <p:cBhvr>
                                        <p:cTn id="2330" dur="1" fill="hold">
                                          <p:stCondLst>
                                            <p:cond delay="0"/>
                                          </p:stCondLst>
                                        </p:cTn>
                                        <p:tgtEl>
                                          <p:spTgt spid="27"/>
                                        </p:tgtEl>
                                        <p:attrNameLst>
                                          <p:attrName>style.visibility</p:attrName>
                                        </p:attrNameLst>
                                      </p:cBhvr>
                                      <p:to>
                                        <p:strVal val="visible"/>
                                      </p:to>
                                    </p:set>
                                    <p:animEffect transition="in" filter="fade">
                                      <p:cBhvr>
                                        <p:cTn id="2331" dur="300"/>
                                        <p:tgtEl>
                                          <p:spTgt spid="27"/>
                                        </p:tgtEl>
                                      </p:cBhvr>
                                    </p:animEffect>
                                  </p:childTnLst>
                                </p:cTn>
                              </p:par>
                              <p:par>
                                <p:cTn id="2332" presetID="10" presetClass="entr" presetSubtype="0" fill="hold" nodeType="withEffect">
                                  <p:stCondLst>
                                    <p:cond delay="0"/>
                                  </p:stCondLst>
                                  <p:childTnLst>
                                    <p:set>
                                      <p:cBhvr>
                                        <p:cTn id="2333" dur="1" fill="hold">
                                          <p:stCondLst>
                                            <p:cond delay="0"/>
                                          </p:stCondLst>
                                        </p:cTn>
                                        <p:tgtEl>
                                          <p:spTgt spid="29"/>
                                        </p:tgtEl>
                                        <p:attrNameLst>
                                          <p:attrName>style.visibility</p:attrName>
                                        </p:attrNameLst>
                                      </p:cBhvr>
                                      <p:to>
                                        <p:strVal val="visible"/>
                                      </p:to>
                                    </p:set>
                                    <p:animEffect transition="in" filter="fade">
                                      <p:cBhvr>
                                        <p:cTn id="2334" dur="300"/>
                                        <p:tgtEl>
                                          <p:spTgt spid="29"/>
                                        </p:tgtEl>
                                      </p:cBhvr>
                                    </p:animEffect>
                                  </p:childTnLst>
                                </p:cTn>
                              </p:par>
                              <p:par>
                                <p:cTn id="2335" presetID="10" presetClass="entr" presetSubtype="0" fill="hold" grpId="10" nodeType="withEffect">
                                  <p:stCondLst>
                                    <p:cond delay="0"/>
                                  </p:stCondLst>
                                  <p:childTnLst>
                                    <p:set>
                                      <p:cBhvr>
                                        <p:cTn id="2336" dur="1" fill="hold">
                                          <p:stCondLst>
                                            <p:cond delay="0"/>
                                          </p:stCondLst>
                                        </p:cTn>
                                        <p:tgtEl>
                                          <p:spTgt spid="30"/>
                                        </p:tgtEl>
                                        <p:attrNameLst>
                                          <p:attrName>style.visibility</p:attrName>
                                        </p:attrNameLst>
                                      </p:cBhvr>
                                      <p:to>
                                        <p:strVal val="visible"/>
                                      </p:to>
                                    </p:set>
                                    <p:animEffect transition="in" filter="fade">
                                      <p:cBhvr>
                                        <p:cTn id="2337" dur="300"/>
                                        <p:tgtEl>
                                          <p:spTgt spid="30"/>
                                        </p:tgtEl>
                                      </p:cBhvr>
                                    </p:animEffect>
                                  </p:childTnLst>
                                </p:cTn>
                              </p:par>
                              <p:par>
                                <p:cTn id="2338" presetID="10" presetClass="entr" presetSubtype="0" fill="hold" nodeType="withEffect">
                                  <p:stCondLst>
                                    <p:cond delay="0"/>
                                  </p:stCondLst>
                                  <p:childTnLst>
                                    <p:set>
                                      <p:cBhvr>
                                        <p:cTn id="2339" dur="1" fill="hold">
                                          <p:stCondLst>
                                            <p:cond delay="0"/>
                                          </p:stCondLst>
                                        </p:cTn>
                                        <p:tgtEl>
                                          <p:spTgt spid="31"/>
                                        </p:tgtEl>
                                        <p:attrNameLst>
                                          <p:attrName>style.visibility</p:attrName>
                                        </p:attrNameLst>
                                      </p:cBhvr>
                                      <p:to>
                                        <p:strVal val="visible"/>
                                      </p:to>
                                    </p:set>
                                    <p:animEffect transition="in" filter="fade">
                                      <p:cBhvr>
                                        <p:cTn id="2340" dur="300"/>
                                        <p:tgtEl>
                                          <p:spTgt spid="31"/>
                                        </p:tgtEl>
                                      </p:cBhvr>
                                    </p:animEffect>
                                  </p:childTnLst>
                                </p:cTn>
                              </p:par>
                              <p:par>
                                <p:cTn id="2341" presetID="10" presetClass="entr" presetSubtype="0" fill="hold" nodeType="withEffect">
                                  <p:stCondLst>
                                    <p:cond delay="0"/>
                                  </p:stCondLst>
                                  <p:childTnLst>
                                    <p:set>
                                      <p:cBhvr>
                                        <p:cTn id="2342" dur="1" fill="hold">
                                          <p:stCondLst>
                                            <p:cond delay="0"/>
                                          </p:stCondLst>
                                        </p:cTn>
                                        <p:tgtEl>
                                          <p:spTgt spid="32"/>
                                        </p:tgtEl>
                                        <p:attrNameLst>
                                          <p:attrName>style.visibility</p:attrName>
                                        </p:attrNameLst>
                                      </p:cBhvr>
                                      <p:to>
                                        <p:strVal val="visible"/>
                                      </p:to>
                                    </p:set>
                                    <p:animEffect transition="in" filter="fade">
                                      <p:cBhvr>
                                        <p:cTn id="2343" dur="300"/>
                                        <p:tgtEl>
                                          <p:spTgt spid="32"/>
                                        </p:tgtEl>
                                      </p:cBhvr>
                                    </p:animEffect>
                                  </p:childTnLst>
                                </p:cTn>
                              </p:par>
                              <p:par>
                                <p:cTn id="2344" presetID="10" presetClass="entr" presetSubtype="0" fill="hold" grpId="10" nodeType="withEffect">
                                  <p:stCondLst>
                                    <p:cond delay="0"/>
                                  </p:stCondLst>
                                  <p:childTnLst>
                                    <p:set>
                                      <p:cBhvr>
                                        <p:cTn id="2345" dur="1" fill="hold">
                                          <p:stCondLst>
                                            <p:cond delay="0"/>
                                          </p:stCondLst>
                                        </p:cTn>
                                        <p:tgtEl>
                                          <p:spTgt spid="33"/>
                                        </p:tgtEl>
                                        <p:attrNameLst>
                                          <p:attrName>style.visibility</p:attrName>
                                        </p:attrNameLst>
                                      </p:cBhvr>
                                      <p:to>
                                        <p:strVal val="visible"/>
                                      </p:to>
                                    </p:set>
                                    <p:animEffect transition="in" filter="fade">
                                      <p:cBhvr>
                                        <p:cTn id="2346" dur="300"/>
                                        <p:tgtEl>
                                          <p:spTgt spid="33"/>
                                        </p:tgtEl>
                                      </p:cBhvr>
                                    </p:animEffect>
                                  </p:childTnLst>
                                </p:cTn>
                              </p:par>
                              <p:par>
                                <p:cTn id="2347" presetID="10" presetClass="entr" presetSubtype="0" fill="hold" nodeType="withEffect">
                                  <p:stCondLst>
                                    <p:cond delay="0"/>
                                  </p:stCondLst>
                                  <p:childTnLst>
                                    <p:set>
                                      <p:cBhvr>
                                        <p:cTn id="2348" dur="1" fill="hold">
                                          <p:stCondLst>
                                            <p:cond delay="0"/>
                                          </p:stCondLst>
                                        </p:cTn>
                                        <p:tgtEl>
                                          <p:spTgt spid="34"/>
                                        </p:tgtEl>
                                        <p:attrNameLst>
                                          <p:attrName>style.visibility</p:attrName>
                                        </p:attrNameLst>
                                      </p:cBhvr>
                                      <p:to>
                                        <p:strVal val="visible"/>
                                      </p:to>
                                    </p:set>
                                    <p:animEffect transition="in" filter="fade">
                                      <p:cBhvr>
                                        <p:cTn id="2349" dur="300"/>
                                        <p:tgtEl>
                                          <p:spTgt spid="34"/>
                                        </p:tgtEl>
                                      </p:cBhvr>
                                    </p:animEffect>
                                  </p:childTnLst>
                                </p:cTn>
                              </p:par>
                              <p:par>
                                <p:cTn id="2350" presetID="10" presetClass="entr" presetSubtype="0" fill="hold" grpId="10" nodeType="withEffect">
                                  <p:stCondLst>
                                    <p:cond delay="0"/>
                                  </p:stCondLst>
                                  <p:childTnLst>
                                    <p:set>
                                      <p:cBhvr>
                                        <p:cTn id="2351" dur="1" fill="hold">
                                          <p:stCondLst>
                                            <p:cond delay="0"/>
                                          </p:stCondLst>
                                        </p:cTn>
                                        <p:tgtEl>
                                          <p:spTgt spid="35"/>
                                        </p:tgtEl>
                                        <p:attrNameLst>
                                          <p:attrName>style.visibility</p:attrName>
                                        </p:attrNameLst>
                                      </p:cBhvr>
                                      <p:to>
                                        <p:strVal val="visible"/>
                                      </p:to>
                                    </p:set>
                                    <p:animEffect transition="in" filter="fade">
                                      <p:cBhvr>
                                        <p:cTn id="2352" dur="300"/>
                                        <p:tgtEl>
                                          <p:spTgt spid="35"/>
                                        </p:tgtEl>
                                      </p:cBhvr>
                                    </p:animEffect>
                                  </p:childTnLst>
                                </p:cTn>
                              </p:par>
                              <p:par>
                                <p:cTn id="2353" presetID="10" presetClass="entr" presetSubtype="0" fill="hold" nodeType="withEffect">
                                  <p:stCondLst>
                                    <p:cond delay="0"/>
                                  </p:stCondLst>
                                  <p:childTnLst>
                                    <p:set>
                                      <p:cBhvr>
                                        <p:cTn id="2354" dur="1" fill="hold">
                                          <p:stCondLst>
                                            <p:cond delay="0"/>
                                          </p:stCondLst>
                                        </p:cTn>
                                        <p:tgtEl>
                                          <p:spTgt spid="36"/>
                                        </p:tgtEl>
                                        <p:attrNameLst>
                                          <p:attrName>style.visibility</p:attrName>
                                        </p:attrNameLst>
                                      </p:cBhvr>
                                      <p:to>
                                        <p:strVal val="visible"/>
                                      </p:to>
                                    </p:set>
                                    <p:animEffect transition="in" filter="fade">
                                      <p:cBhvr>
                                        <p:cTn id="2355" dur="300"/>
                                        <p:tgtEl>
                                          <p:spTgt spid="36"/>
                                        </p:tgtEl>
                                      </p:cBhvr>
                                    </p:animEffect>
                                  </p:childTnLst>
                                </p:cTn>
                              </p:par>
                              <p:par>
                                <p:cTn id="2356" presetID="10" presetClass="entr" presetSubtype="0" fill="hold" grpId="10" nodeType="withEffect">
                                  <p:stCondLst>
                                    <p:cond delay="0"/>
                                  </p:stCondLst>
                                  <p:childTnLst>
                                    <p:set>
                                      <p:cBhvr>
                                        <p:cTn id="2357" dur="1" fill="hold">
                                          <p:stCondLst>
                                            <p:cond delay="0"/>
                                          </p:stCondLst>
                                        </p:cTn>
                                        <p:tgtEl>
                                          <p:spTgt spid="37"/>
                                        </p:tgtEl>
                                        <p:attrNameLst>
                                          <p:attrName>style.visibility</p:attrName>
                                        </p:attrNameLst>
                                      </p:cBhvr>
                                      <p:to>
                                        <p:strVal val="visible"/>
                                      </p:to>
                                    </p:set>
                                    <p:animEffect transition="in" filter="fade">
                                      <p:cBhvr>
                                        <p:cTn id="2358" dur="300"/>
                                        <p:tgtEl>
                                          <p:spTgt spid="37"/>
                                        </p:tgtEl>
                                      </p:cBhvr>
                                    </p:animEffect>
                                  </p:childTnLst>
                                </p:cTn>
                              </p:par>
                              <p:par>
                                <p:cTn id="2359" presetID="10" presetClass="entr" presetSubtype="0" fill="hold" nodeType="withEffect">
                                  <p:stCondLst>
                                    <p:cond delay="0"/>
                                  </p:stCondLst>
                                  <p:childTnLst>
                                    <p:set>
                                      <p:cBhvr>
                                        <p:cTn id="2360" dur="1" fill="hold">
                                          <p:stCondLst>
                                            <p:cond delay="0"/>
                                          </p:stCondLst>
                                        </p:cTn>
                                        <p:tgtEl>
                                          <p:spTgt spid="38"/>
                                        </p:tgtEl>
                                        <p:attrNameLst>
                                          <p:attrName>style.visibility</p:attrName>
                                        </p:attrNameLst>
                                      </p:cBhvr>
                                      <p:to>
                                        <p:strVal val="visible"/>
                                      </p:to>
                                    </p:set>
                                    <p:animEffect transition="in" filter="fade">
                                      <p:cBhvr>
                                        <p:cTn id="2361" dur="300"/>
                                        <p:tgtEl>
                                          <p:spTgt spid="38"/>
                                        </p:tgtEl>
                                      </p:cBhvr>
                                    </p:animEffect>
                                  </p:childTnLst>
                                </p:cTn>
                              </p:par>
                              <p:par>
                                <p:cTn id="2362" presetID="10" presetClass="entr" presetSubtype="0" fill="hold" grpId="10" nodeType="withEffect">
                                  <p:stCondLst>
                                    <p:cond delay="0"/>
                                  </p:stCondLst>
                                  <p:childTnLst>
                                    <p:set>
                                      <p:cBhvr>
                                        <p:cTn id="2363" dur="1" fill="hold">
                                          <p:stCondLst>
                                            <p:cond delay="0"/>
                                          </p:stCondLst>
                                        </p:cTn>
                                        <p:tgtEl>
                                          <p:spTgt spid="39"/>
                                        </p:tgtEl>
                                        <p:attrNameLst>
                                          <p:attrName>style.visibility</p:attrName>
                                        </p:attrNameLst>
                                      </p:cBhvr>
                                      <p:to>
                                        <p:strVal val="visible"/>
                                      </p:to>
                                    </p:set>
                                    <p:animEffect transition="in" filter="fade">
                                      <p:cBhvr>
                                        <p:cTn id="2364" dur="300"/>
                                        <p:tgtEl>
                                          <p:spTgt spid="39"/>
                                        </p:tgtEl>
                                      </p:cBhvr>
                                    </p:animEffect>
                                  </p:childTnLst>
                                </p:cTn>
                              </p:par>
                              <p:par>
                                <p:cTn id="2365" presetID="10" presetClass="entr" presetSubtype="0" fill="hold" nodeType="withEffect">
                                  <p:stCondLst>
                                    <p:cond delay="0"/>
                                  </p:stCondLst>
                                  <p:childTnLst>
                                    <p:set>
                                      <p:cBhvr>
                                        <p:cTn id="2366" dur="1" fill="hold">
                                          <p:stCondLst>
                                            <p:cond delay="0"/>
                                          </p:stCondLst>
                                        </p:cTn>
                                        <p:tgtEl>
                                          <p:spTgt spid="40"/>
                                        </p:tgtEl>
                                        <p:attrNameLst>
                                          <p:attrName>style.visibility</p:attrName>
                                        </p:attrNameLst>
                                      </p:cBhvr>
                                      <p:to>
                                        <p:strVal val="visible"/>
                                      </p:to>
                                    </p:set>
                                    <p:animEffect transition="in" filter="fade">
                                      <p:cBhvr>
                                        <p:cTn id="2367" dur="300"/>
                                        <p:tgtEl>
                                          <p:spTgt spid="40"/>
                                        </p:tgtEl>
                                      </p:cBhvr>
                                    </p:animEffect>
                                  </p:childTnLst>
                                </p:cTn>
                              </p:par>
                              <p:par>
                                <p:cTn id="2368" presetID="10" presetClass="entr" presetSubtype="0" fill="hold" nodeType="withEffect">
                                  <p:stCondLst>
                                    <p:cond delay="0"/>
                                  </p:stCondLst>
                                  <p:childTnLst>
                                    <p:set>
                                      <p:cBhvr>
                                        <p:cTn id="2369" dur="1" fill="hold">
                                          <p:stCondLst>
                                            <p:cond delay="0"/>
                                          </p:stCondLst>
                                        </p:cTn>
                                        <p:tgtEl>
                                          <p:spTgt spid="41"/>
                                        </p:tgtEl>
                                        <p:attrNameLst>
                                          <p:attrName>style.visibility</p:attrName>
                                        </p:attrNameLst>
                                      </p:cBhvr>
                                      <p:to>
                                        <p:strVal val="visible"/>
                                      </p:to>
                                    </p:set>
                                    <p:animEffect transition="in" filter="fade">
                                      <p:cBhvr>
                                        <p:cTn id="2370" dur="300"/>
                                        <p:tgtEl>
                                          <p:spTgt spid="41"/>
                                        </p:tgtEl>
                                      </p:cBhvr>
                                    </p:animEffect>
                                  </p:childTnLst>
                                </p:cTn>
                              </p:par>
                              <p:par>
                                <p:cTn id="2371" presetID="10" presetClass="entr" presetSubtype="0" fill="hold" grpId="10" nodeType="withEffect">
                                  <p:stCondLst>
                                    <p:cond delay="0"/>
                                  </p:stCondLst>
                                  <p:childTnLst>
                                    <p:set>
                                      <p:cBhvr>
                                        <p:cTn id="2372" dur="1" fill="hold">
                                          <p:stCondLst>
                                            <p:cond delay="0"/>
                                          </p:stCondLst>
                                        </p:cTn>
                                        <p:tgtEl>
                                          <p:spTgt spid="42"/>
                                        </p:tgtEl>
                                        <p:attrNameLst>
                                          <p:attrName>style.visibility</p:attrName>
                                        </p:attrNameLst>
                                      </p:cBhvr>
                                      <p:to>
                                        <p:strVal val="visible"/>
                                      </p:to>
                                    </p:set>
                                    <p:animEffect transition="in" filter="fade">
                                      <p:cBhvr>
                                        <p:cTn id="2373" dur="300"/>
                                        <p:tgtEl>
                                          <p:spTgt spid="42"/>
                                        </p:tgtEl>
                                      </p:cBhvr>
                                    </p:animEffect>
                                  </p:childTnLst>
                                </p:cTn>
                              </p:par>
                              <p:par>
                                <p:cTn id="2374" presetID="10" presetClass="entr" presetSubtype="0" fill="hold" nodeType="withEffect">
                                  <p:stCondLst>
                                    <p:cond delay="0"/>
                                  </p:stCondLst>
                                  <p:childTnLst>
                                    <p:set>
                                      <p:cBhvr>
                                        <p:cTn id="2375" dur="1" fill="hold">
                                          <p:stCondLst>
                                            <p:cond delay="0"/>
                                          </p:stCondLst>
                                        </p:cTn>
                                        <p:tgtEl>
                                          <p:spTgt spid="43"/>
                                        </p:tgtEl>
                                        <p:attrNameLst>
                                          <p:attrName>style.visibility</p:attrName>
                                        </p:attrNameLst>
                                      </p:cBhvr>
                                      <p:to>
                                        <p:strVal val="visible"/>
                                      </p:to>
                                    </p:set>
                                    <p:animEffect transition="in" filter="fade">
                                      <p:cBhvr>
                                        <p:cTn id="2376" dur="300"/>
                                        <p:tgtEl>
                                          <p:spTgt spid="43"/>
                                        </p:tgtEl>
                                      </p:cBhvr>
                                    </p:animEffect>
                                  </p:childTnLst>
                                </p:cTn>
                              </p:par>
                              <p:par>
                                <p:cTn id="2377" presetID="10" presetClass="entr" presetSubtype="0" fill="hold" grpId="10" nodeType="withEffect">
                                  <p:stCondLst>
                                    <p:cond delay="0"/>
                                  </p:stCondLst>
                                  <p:childTnLst>
                                    <p:set>
                                      <p:cBhvr>
                                        <p:cTn id="2378" dur="1" fill="hold">
                                          <p:stCondLst>
                                            <p:cond delay="0"/>
                                          </p:stCondLst>
                                        </p:cTn>
                                        <p:tgtEl>
                                          <p:spTgt spid="44"/>
                                        </p:tgtEl>
                                        <p:attrNameLst>
                                          <p:attrName>style.visibility</p:attrName>
                                        </p:attrNameLst>
                                      </p:cBhvr>
                                      <p:to>
                                        <p:strVal val="visible"/>
                                      </p:to>
                                    </p:set>
                                    <p:animEffect transition="in" filter="fade">
                                      <p:cBhvr>
                                        <p:cTn id="2379" dur="300"/>
                                        <p:tgtEl>
                                          <p:spTgt spid="44"/>
                                        </p:tgtEl>
                                      </p:cBhvr>
                                    </p:animEffect>
                                  </p:childTnLst>
                                </p:cTn>
                              </p:par>
                              <p:par>
                                <p:cTn id="2380" presetID="10" presetClass="entr" presetSubtype="0" fill="hold" nodeType="withEffect">
                                  <p:stCondLst>
                                    <p:cond delay="0"/>
                                  </p:stCondLst>
                                  <p:childTnLst>
                                    <p:set>
                                      <p:cBhvr>
                                        <p:cTn id="2381" dur="1" fill="hold">
                                          <p:stCondLst>
                                            <p:cond delay="0"/>
                                          </p:stCondLst>
                                        </p:cTn>
                                        <p:tgtEl>
                                          <p:spTgt spid="45"/>
                                        </p:tgtEl>
                                        <p:attrNameLst>
                                          <p:attrName>style.visibility</p:attrName>
                                        </p:attrNameLst>
                                      </p:cBhvr>
                                      <p:to>
                                        <p:strVal val="visible"/>
                                      </p:to>
                                    </p:set>
                                    <p:animEffect transition="in" filter="fade">
                                      <p:cBhvr>
                                        <p:cTn id="2382" dur="300"/>
                                        <p:tgtEl>
                                          <p:spTgt spid="45"/>
                                        </p:tgtEl>
                                      </p:cBhvr>
                                    </p:animEffect>
                                  </p:childTnLst>
                                </p:cTn>
                              </p:par>
                              <p:par>
                                <p:cTn id="2383" presetID="10" presetClass="entr" presetSubtype="0" fill="hold" grpId="10" nodeType="withEffect">
                                  <p:stCondLst>
                                    <p:cond delay="0"/>
                                  </p:stCondLst>
                                  <p:childTnLst>
                                    <p:set>
                                      <p:cBhvr>
                                        <p:cTn id="2384" dur="1" fill="hold">
                                          <p:stCondLst>
                                            <p:cond delay="0"/>
                                          </p:stCondLst>
                                        </p:cTn>
                                        <p:tgtEl>
                                          <p:spTgt spid="46"/>
                                        </p:tgtEl>
                                        <p:attrNameLst>
                                          <p:attrName>style.visibility</p:attrName>
                                        </p:attrNameLst>
                                      </p:cBhvr>
                                      <p:to>
                                        <p:strVal val="visible"/>
                                      </p:to>
                                    </p:set>
                                    <p:animEffect transition="in" filter="fade">
                                      <p:cBhvr>
                                        <p:cTn id="2385" dur="300"/>
                                        <p:tgtEl>
                                          <p:spTgt spid="46"/>
                                        </p:tgtEl>
                                      </p:cBhvr>
                                    </p:animEffect>
                                  </p:childTnLst>
                                </p:cTn>
                              </p:par>
                              <p:par>
                                <p:cTn id="2386" presetID="10" presetClass="entr" presetSubtype="0" fill="hold" nodeType="withEffect">
                                  <p:stCondLst>
                                    <p:cond delay="0"/>
                                  </p:stCondLst>
                                  <p:childTnLst>
                                    <p:set>
                                      <p:cBhvr>
                                        <p:cTn id="2387" dur="1" fill="hold">
                                          <p:stCondLst>
                                            <p:cond delay="0"/>
                                          </p:stCondLst>
                                        </p:cTn>
                                        <p:tgtEl>
                                          <p:spTgt spid="47"/>
                                        </p:tgtEl>
                                        <p:attrNameLst>
                                          <p:attrName>style.visibility</p:attrName>
                                        </p:attrNameLst>
                                      </p:cBhvr>
                                      <p:to>
                                        <p:strVal val="visible"/>
                                      </p:to>
                                    </p:set>
                                    <p:animEffect transition="in" filter="fade">
                                      <p:cBhvr>
                                        <p:cTn id="2388" dur="300"/>
                                        <p:tgtEl>
                                          <p:spTgt spid="47"/>
                                        </p:tgtEl>
                                      </p:cBhvr>
                                    </p:animEffect>
                                  </p:childTnLst>
                                </p:cTn>
                              </p:par>
                              <p:par>
                                <p:cTn id="2389" presetID="10" presetClass="entr" presetSubtype="0" fill="hold" grpId="10" nodeType="withEffect">
                                  <p:stCondLst>
                                    <p:cond delay="0"/>
                                  </p:stCondLst>
                                  <p:childTnLst>
                                    <p:set>
                                      <p:cBhvr>
                                        <p:cTn id="2390" dur="1" fill="hold">
                                          <p:stCondLst>
                                            <p:cond delay="0"/>
                                          </p:stCondLst>
                                        </p:cTn>
                                        <p:tgtEl>
                                          <p:spTgt spid="48"/>
                                        </p:tgtEl>
                                        <p:attrNameLst>
                                          <p:attrName>style.visibility</p:attrName>
                                        </p:attrNameLst>
                                      </p:cBhvr>
                                      <p:to>
                                        <p:strVal val="visible"/>
                                      </p:to>
                                    </p:set>
                                    <p:animEffect transition="in" filter="fade">
                                      <p:cBhvr>
                                        <p:cTn id="2391" dur="300"/>
                                        <p:tgtEl>
                                          <p:spTgt spid="48"/>
                                        </p:tgtEl>
                                      </p:cBhvr>
                                    </p:animEffect>
                                  </p:childTnLst>
                                </p:cTn>
                              </p:par>
                              <p:par>
                                <p:cTn id="2392" presetID="10" presetClass="entr" presetSubtype="0" fill="hold" nodeType="withEffect">
                                  <p:stCondLst>
                                    <p:cond delay="0"/>
                                  </p:stCondLst>
                                  <p:childTnLst>
                                    <p:set>
                                      <p:cBhvr>
                                        <p:cTn id="2393" dur="1" fill="hold">
                                          <p:stCondLst>
                                            <p:cond delay="0"/>
                                          </p:stCondLst>
                                        </p:cTn>
                                        <p:tgtEl>
                                          <p:spTgt spid="49"/>
                                        </p:tgtEl>
                                        <p:attrNameLst>
                                          <p:attrName>style.visibility</p:attrName>
                                        </p:attrNameLst>
                                      </p:cBhvr>
                                      <p:to>
                                        <p:strVal val="visible"/>
                                      </p:to>
                                    </p:set>
                                    <p:animEffect transition="in" filter="fade">
                                      <p:cBhvr>
                                        <p:cTn id="2394" dur="300"/>
                                        <p:tgtEl>
                                          <p:spTgt spid="49"/>
                                        </p:tgtEl>
                                      </p:cBhvr>
                                    </p:animEffect>
                                  </p:childTnLst>
                                </p:cTn>
                              </p:par>
                              <p:par>
                                <p:cTn id="2395" presetID="10" presetClass="entr" presetSubtype="0" fill="hold" nodeType="withEffect">
                                  <p:stCondLst>
                                    <p:cond delay="0"/>
                                  </p:stCondLst>
                                  <p:childTnLst>
                                    <p:set>
                                      <p:cBhvr>
                                        <p:cTn id="2396" dur="1" fill="hold">
                                          <p:stCondLst>
                                            <p:cond delay="0"/>
                                          </p:stCondLst>
                                        </p:cTn>
                                        <p:tgtEl>
                                          <p:spTgt spid="56"/>
                                        </p:tgtEl>
                                        <p:attrNameLst>
                                          <p:attrName>style.visibility</p:attrName>
                                        </p:attrNameLst>
                                      </p:cBhvr>
                                      <p:to>
                                        <p:strVal val="visible"/>
                                      </p:to>
                                    </p:set>
                                    <p:animEffect transition="in" filter="fade">
                                      <p:cBhvr>
                                        <p:cTn id="2397" dur="300"/>
                                        <p:tgtEl>
                                          <p:spTgt spid="56"/>
                                        </p:tgtEl>
                                      </p:cBhvr>
                                    </p:animEffect>
                                  </p:childTnLst>
                                </p:cTn>
                              </p:par>
                              <p:par>
                                <p:cTn id="2398" presetID="10" presetClass="entr" presetSubtype="0" fill="hold" grpId="10" nodeType="withEffect">
                                  <p:stCondLst>
                                    <p:cond delay="0"/>
                                  </p:stCondLst>
                                  <p:childTnLst>
                                    <p:set>
                                      <p:cBhvr>
                                        <p:cTn id="2399" dur="1" fill="hold">
                                          <p:stCondLst>
                                            <p:cond delay="0"/>
                                          </p:stCondLst>
                                        </p:cTn>
                                        <p:tgtEl>
                                          <p:spTgt spid="57"/>
                                        </p:tgtEl>
                                        <p:attrNameLst>
                                          <p:attrName>style.visibility</p:attrName>
                                        </p:attrNameLst>
                                      </p:cBhvr>
                                      <p:to>
                                        <p:strVal val="visible"/>
                                      </p:to>
                                    </p:set>
                                    <p:animEffect transition="in" filter="fade">
                                      <p:cBhvr>
                                        <p:cTn id="2400" dur="300"/>
                                        <p:tgtEl>
                                          <p:spTgt spid="57"/>
                                        </p:tgtEl>
                                      </p:cBhvr>
                                    </p:animEffect>
                                  </p:childTnLst>
                                </p:cTn>
                              </p:par>
                              <p:par>
                                <p:cTn id="2401" presetID="10" presetClass="entr" presetSubtype="0" fill="hold" nodeType="withEffect">
                                  <p:stCondLst>
                                    <p:cond delay="0"/>
                                  </p:stCondLst>
                                  <p:childTnLst>
                                    <p:set>
                                      <p:cBhvr>
                                        <p:cTn id="2402" dur="1" fill="hold">
                                          <p:stCondLst>
                                            <p:cond delay="0"/>
                                          </p:stCondLst>
                                        </p:cTn>
                                        <p:tgtEl>
                                          <p:spTgt spid="58"/>
                                        </p:tgtEl>
                                        <p:attrNameLst>
                                          <p:attrName>style.visibility</p:attrName>
                                        </p:attrNameLst>
                                      </p:cBhvr>
                                      <p:to>
                                        <p:strVal val="visible"/>
                                      </p:to>
                                    </p:set>
                                    <p:animEffect transition="in" filter="fade">
                                      <p:cBhvr>
                                        <p:cTn id="2403" dur="300"/>
                                        <p:tgtEl>
                                          <p:spTgt spid="58"/>
                                        </p:tgtEl>
                                      </p:cBhvr>
                                    </p:animEffect>
                                  </p:childTnLst>
                                </p:cTn>
                              </p:par>
                              <p:par>
                                <p:cTn id="2404" presetID="10" presetClass="entr" presetSubtype="0" fill="hold" grpId="10" nodeType="withEffect">
                                  <p:stCondLst>
                                    <p:cond delay="0"/>
                                  </p:stCondLst>
                                  <p:childTnLst>
                                    <p:set>
                                      <p:cBhvr>
                                        <p:cTn id="2405" dur="1" fill="hold">
                                          <p:stCondLst>
                                            <p:cond delay="0"/>
                                          </p:stCondLst>
                                        </p:cTn>
                                        <p:tgtEl>
                                          <p:spTgt spid="59"/>
                                        </p:tgtEl>
                                        <p:attrNameLst>
                                          <p:attrName>style.visibility</p:attrName>
                                        </p:attrNameLst>
                                      </p:cBhvr>
                                      <p:to>
                                        <p:strVal val="visible"/>
                                      </p:to>
                                    </p:set>
                                    <p:animEffect transition="in" filter="fade">
                                      <p:cBhvr>
                                        <p:cTn id="2406" dur="300"/>
                                        <p:tgtEl>
                                          <p:spTgt spid="59"/>
                                        </p:tgtEl>
                                      </p:cBhvr>
                                    </p:animEffect>
                                  </p:childTnLst>
                                </p:cTn>
                              </p:par>
                              <p:par>
                                <p:cTn id="2407" presetID="10" presetClass="entr" presetSubtype="0" fill="hold" nodeType="withEffect">
                                  <p:stCondLst>
                                    <p:cond delay="0"/>
                                  </p:stCondLst>
                                  <p:childTnLst>
                                    <p:set>
                                      <p:cBhvr>
                                        <p:cTn id="2408" dur="1" fill="hold">
                                          <p:stCondLst>
                                            <p:cond delay="0"/>
                                          </p:stCondLst>
                                        </p:cTn>
                                        <p:tgtEl>
                                          <p:spTgt spid="60"/>
                                        </p:tgtEl>
                                        <p:attrNameLst>
                                          <p:attrName>style.visibility</p:attrName>
                                        </p:attrNameLst>
                                      </p:cBhvr>
                                      <p:to>
                                        <p:strVal val="visible"/>
                                      </p:to>
                                    </p:set>
                                    <p:animEffect transition="in" filter="fade">
                                      <p:cBhvr>
                                        <p:cTn id="2409" dur="300"/>
                                        <p:tgtEl>
                                          <p:spTgt spid="60"/>
                                        </p:tgtEl>
                                      </p:cBhvr>
                                    </p:animEffect>
                                  </p:childTnLst>
                                </p:cTn>
                              </p:par>
                              <p:par>
                                <p:cTn id="2410" presetID="10" presetClass="entr" presetSubtype="0" fill="hold" grpId="10" nodeType="withEffect">
                                  <p:stCondLst>
                                    <p:cond delay="0"/>
                                  </p:stCondLst>
                                  <p:childTnLst>
                                    <p:set>
                                      <p:cBhvr>
                                        <p:cTn id="2411" dur="1" fill="hold">
                                          <p:stCondLst>
                                            <p:cond delay="0"/>
                                          </p:stCondLst>
                                        </p:cTn>
                                        <p:tgtEl>
                                          <p:spTgt spid="61"/>
                                        </p:tgtEl>
                                        <p:attrNameLst>
                                          <p:attrName>style.visibility</p:attrName>
                                        </p:attrNameLst>
                                      </p:cBhvr>
                                      <p:to>
                                        <p:strVal val="visible"/>
                                      </p:to>
                                    </p:set>
                                    <p:animEffect transition="in" filter="fade">
                                      <p:cBhvr>
                                        <p:cTn id="2412" dur="300"/>
                                        <p:tgtEl>
                                          <p:spTgt spid="61"/>
                                        </p:tgtEl>
                                      </p:cBhvr>
                                    </p:animEffect>
                                  </p:childTnLst>
                                </p:cTn>
                              </p:par>
                              <p:par>
                                <p:cTn id="2413" presetID="10" presetClass="entr" presetSubtype="0" fill="hold" nodeType="withEffect">
                                  <p:stCondLst>
                                    <p:cond delay="0"/>
                                  </p:stCondLst>
                                  <p:childTnLst>
                                    <p:set>
                                      <p:cBhvr>
                                        <p:cTn id="2414" dur="1" fill="hold">
                                          <p:stCondLst>
                                            <p:cond delay="0"/>
                                          </p:stCondLst>
                                        </p:cTn>
                                        <p:tgtEl>
                                          <p:spTgt spid="62"/>
                                        </p:tgtEl>
                                        <p:attrNameLst>
                                          <p:attrName>style.visibility</p:attrName>
                                        </p:attrNameLst>
                                      </p:cBhvr>
                                      <p:to>
                                        <p:strVal val="visible"/>
                                      </p:to>
                                    </p:set>
                                    <p:animEffect transition="in" filter="fade">
                                      <p:cBhvr>
                                        <p:cTn id="2415" dur="300"/>
                                        <p:tgtEl>
                                          <p:spTgt spid="62"/>
                                        </p:tgtEl>
                                      </p:cBhvr>
                                    </p:animEffect>
                                  </p:childTnLst>
                                </p:cTn>
                              </p:par>
                              <p:par>
                                <p:cTn id="2416" presetID="10" presetClass="entr" presetSubtype="0" fill="hold" grpId="10" nodeType="withEffect">
                                  <p:stCondLst>
                                    <p:cond delay="0"/>
                                  </p:stCondLst>
                                  <p:childTnLst>
                                    <p:set>
                                      <p:cBhvr>
                                        <p:cTn id="2417" dur="1" fill="hold">
                                          <p:stCondLst>
                                            <p:cond delay="0"/>
                                          </p:stCondLst>
                                        </p:cTn>
                                        <p:tgtEl>
                                          <p:spTgt spid="63"/>
                                        </p:tgtEl>
                                        <p:attrNameLst>
                                          <p:attrName>style.visibility</p:attrName>
                                        </p:attrNameLst>
                                      </p:cBhvr>
                                      <p:to>
                                        <p:strVal val="visible"/>
                                      </p:to>
                                    </p:set>
                                    <p:animEffect transition="in" filter="fade">
                                      <p:cBhvr>
                                        <p:cTn id="2418" dur="300"/>
                                        <p:tgtEl>
                                          <p:spTgt spid="63"/>
                                        </p:tgtEl>
                                      </p:cBhvr>
                                    </p:animEffect>
                                  </p:childTnLst>
                                </p:cTn>
                              </p:par>
                              <p:par>
                                <p:cTn id="2419" presetID="10" presetClass="entr" presetSubtype="0" fill="hold" nodeType="withEffect">
                                  <p:stCondLst>
                                    <p:cond delay="0"/>
                                  </p:stCondLst>
                                  <p:childTnLst>
                                    <p:set>
                                      <p:cBhvr>
                                        <p:cTn id="2420" dur="1" fill="hold">
                                          <p:stCondLst>
                                            <p:cond delay="0"/>
                                          </p:stCondLst>
                                        </p:cTn>
                                        <p:tgtEl>
                                          <p:spTgt spid="64"/>
                                        </p:tgtEl>
                                        <p:attrNameLst>
                                          <p:attrName>style.visibility</p:attrName>
                                        </p:attrNameLst>
                                      </p:cBhvr>
                                      <p:to>
                                        <p:strVal val="visible"/>
                                      </p:to>
                                    </p:set>
                                    <p:animEffect transition="in" filter="fade">
                                      <p:cBhvr>
                                        <p:cTn id="2421" dur="300"/>
                                        <p:tgtEl>
                                          <p:spTgt spid="64"/>
                                        </p:tgtEl>
                                      </p:cBhvr>
                                    </p:animEffect>
                                  </p:childTnLst>
                                </p:cTn>
                              </p:par>
                              <p:par>
                                <p:cTn id="2422" presetID="10" presetClass="entr" presetSubtype="0" fill="hold" nodeType="withEffect">
                                  <p:stCondLst>
                                    <p:cond delay="0"/>
                                  </p:stCondLst>
                                  <p:childTnLst>
                                    <p:set>
                                      <p:cBhvr>
                                        <p:cTn id="2423" dur="1" fill="hold">
                                          <p:stCondLst>
                                            <p:cond delay="0"/>
                                          </p:stCondLst>
                                        </p:cTn>
                                        <p:tgtEl>
                                          <p:spTgt spid="71"/>
                                        </p:tgtEl>
                                        <p:attrNameLst>
                                          <p:attrName>style.visibility</p:attrName>
                                        </p:attrNameLst>
                                      </p:cBhvr>
                                      <p:to>
                                        <p:strVal val="visible"/>
                                      </p:to>
                                    </p:set>
                                    <p:animEffect transition="in" filter="fade">
                                      <p:cBhvr>
                                        <p:cTn id="2424" dur="300"/>
                                        <p:tgtEl>
                                          <p:spTgt spid="71"/>
                                        </p:tgtEl>
                                      </p:cBhvr>
                                    </p:animEffect>
                                  </p:childTnLst>
                                </p:cTn>
                              </p:par>
                              <p:par>
                                <p:cTn id="2425" presetID="10" presetClass="entr" presetSubtype="0" fill="hold" grpId="10" nodeType="withEffect">
                                  <p:stCondLst>
                                    <p:cond delay="0"/>
                                  </p:stCondLst>
                                  <p:childTnLst>
                                    <p:set>
                                      <p:cBhvr>
                                        <p:cTn id="2426" dur="1" fill="hold">
                                          <p:stCondLst>
                                            <p:cond delay="0"/>
                                          </p:stCondLst>
                                        </p:cTn>
                                        <p:tgtEl>
                                          <p:spTgt spid="72"/>
                                        </p:tgtEl>
                                        <p:attrNameLst>
                                          <p:attrName>style.visibility</p:attrName>
                                        </p:attrNameLst>
                                      </p:cBhvr>
                                      <p:to>
                                        <p:strVal val="visible"/>
                                      </p:to>
                                    </p:set>
                                    <p:animEffect transition="in" filter="fade">
                                      <p:cBhvr>
                                        <p:cTn id="2427" dur="300"/>
                                        <p:tgtEl>
                                          <p:spTgt spid="72"/>
                                        </p:tgtEl>
                                      </p:cBhvr>
                                    </p:animEffect>
                                  </p:childTnLst>
                                </p:cTn>
                              </p:par>
                              <p:par>
                                <p:cTn id="2428" presetID="10" presetClass="entr" presetSubtype="0" fill="hold" nodeType="withEffect">
                                  <p:stCondLst>
                                    <p:cond delay="0"/>
                                  </p:stCondLst>
                                  <p:childTnLst>
                                    <p:set>
                                      <p:cBhvr>
                                        <p:cTn id="2429" dur="1" fill="hold">
                                          <p:stCondLst>
                                            <p:cond delay="0"/>
                                          </p:stCondLst>
                                        </p:cTn>
                                        <p:tgtEl>
                                          <p:spTgt spid="73"/>
                                        </p:tgtEl>
                                        <p:attrNameLst>
                                          <p:attrName>style.visibility</p:attrName>
                                        </p:attrNameLst>
                                      </p:cBhvr>
                                      <p:to>
                                        <p:strVal val="visible"/>
                                      </p:to>
                                    </p:set>
                                    <p:animEffect transition="in" filter="fade">
                                      <p:cBhvr>
                                        <p:cTn id="2430" dur="300"/>
                                        <p:tgtEl>
                                          <p:spTgt spid="73"/>
                                        </p:tgtEl>
                                      </p:cBhvr>
                                    </p:animEffect>
                                  </p:childTnLst>
                                </p:cTn>
                              </p:par>
                              <p:par>
                                <p:cTn id="2431" presetID="10" presetClass="entr" presetSubtype="0" fill="hold" grpId="10" nodeType="withEffect">
                                  <p:stCondLst>
                                    <p:cond delay="0"/>
                                  </p:stCondLst>
                                  <p:childTnLst>
                                    <p:set>
                                      <p:cBhvr>
                                        <p:cTn id="2432" dur="1" fill="hold">
                                          <p:stCondLst>
                                            <p:cond delay="0"/>
                                          </p:stCondLst>
                                        </p:cTn>
                                        <p:tgtEl>
                                          <p:spTgt spid="74"/>
                                        </p:tgtEl>
                                        <p:attrNameLst>
                                          <p:attrName>style.visibility</p:attrName>
                                        </p:attrNameLst>
                                      </p:cBhvr>
                                      <p:to>
                                        <p:strVal val="visible"/>
                                      </p:to>
                                    </p:set>
                                    <p:animEffect transition="in" filter="fade">
                                      <p:cBhvr>
                                        <p:cTn id="2433" dur="300"/>
                                        <p:tgtEl>
                                          <p:spTgt spid="74"/>
                                        </p:tgtEl>
                                      </p:cBhvr>
                                    </p:animEffect>
                                  </p:childTnLst>
                                </p:cTn>
                              </p:par>
                              <p:par>
                                <p:cTn id="2434" presetID="10" presetClass="entr" presetSubtype="0" fill="hold" nodeType="withEffect">
                                  <p:stCondLst>
                                    <p:cond delay="0"/>
                                  </p:stCondLst>
                                  <p:childTnLst>
                                    <p:set>
                                      <p:cBhvr>
                                        <p:cTn id="2435" dur="1" fill="hold">
                                          <p:stCondLst>
                                            <p:cond delay="0"/>
                                          </p:stCondLst>
                                        </p:cTn>
                                        <p:tgtEl>
                                          <p:spTgt spid="75"/>
                                        </p:tgtEl>
                                        <p:attrNameLst>
                                          <p:attrName>style.visibility</p:attrName>
                                        </p:attrNameLst>
                                      </p:cBhvr>
                                      <p:to>
                                        <p:strVal val="visible"/>
                                      </p:to>
                                    </p:set>
                                    <p:animEffect transition="in" filter="fade">
                                      <p:cBhvr>
                                        <p:cTn id="2436" dur="300"/>
                                        <p:tgtEl>
                                          <p:spTgt spid="75"/>
                                        </p:tgtEl>
                                      </p:cBhvr>
                                    </p:animEffect>
                                  </p:childTnLst>
                                </p:cTn>
                              </p:par>
                              <p:par>
                                <p:cTn id="2437" presetID="10" presetClass="entr" presetSubtype="0" fill="hold" nodeType="withEffect">
                                  <p:stCondLst>
                                    <p:cond delay="0"/>
                                  </p:stCondLst>
                                  <p:childTnLst>
                                    <p:set>
                                      <p:cBhvr>
                                        <p:cTn id="2438" dur="1" fill="hold">
                                          <p:stCondLst>
                                            <p:cond delay="0"/>
                                          </p:stCondLst>
                                        </p:cTn>
                                        <p:tgtEl>
                                          <p:spTgt spid="76"/>
                                        </p:tgtEl>
                                        <p:attrNameLst>
                                          <p:attrName>style.visibility</p:attrName>
                                        </p:attrNameLst>
                                      </p:cBhvr>
                                      <p:to>
                                        <p:strVal val="visible"/>
                                      </p:to>
                                    </p:set>
                                    <p:animEffect transition="in" filter="fade">
                                      <p:cBhvr>
                                        <p:cTn id="2439" dur="300"/>
                                        <p:tgtEl>
                                          <p:spTgt spid="76"/>
                                        </p:tgtEl>
                                      </p:cBhvr>
                                    </p:animEffect>
                                  </p:childTnLst>
                                </p:cTn>
                              </p:par>
                              <p:par>
                                <p:cTn id="2440" presetID="10" presetClass="entr" presetSubtype="0" fill="hold" grpId="10" nodeType="withEffect">
                                  <p:stCondLst>
                                    <p:cond delay="0"/>
                                  </p:stCondLst>
                                  <p:childTnLst>
                                    <p:set>
                                      <p:cBhvr>
                                        <p:cTn id="2441" dur="1" fill="hold">
                                          <p:stCondLst>
                                            <p:cond delay="0"/>
                                          </p:stCondLst>
                                        </p:cTn>
                                        <p:tgtEl>
                                          <p:spTgt spid="77"/>
                                        </p:tgtEl>
                                        <p:attrNameLst>
                                          <p:attrName>style.visibility</p:attrName>
                                        </p:attrNameLst>
                                      </p:cBhvr>
                                      <p:to>
                                        <p:strVal val="visible"/>
                                      </p:to>
                                    </p:set>
                                    <p:animEffect transition="in" filter="fade">
                                      <p:cBhvr>
                                        <p:cTn id="2442" dur="300"/>
                                        <p:tgtEl>
                                          <p:spTgt spid="77"/>
                                        </p:tgtEl>
                                      </p:cBhvr>
                                    </p:animEffect>
                                  </p:childTnLst>
                                </p:cTn>
                              </p:par>
                              <p:par>
                                <p:cTn id="2443" presetID="10" presetClass="entr" presetSubtype="0" fill="hold" nodeType="withEffect">
                                  <p:stCondLst>
                                    <p:cond delay="0"/>
                                  </p:stCondLst>
                                  <p:childTnLst>
                                    <p:set>
                                      <p:cBhvr>
                                        <p:cTn id="2444" dur="1" fill="hold">
                                          <p:stCondLst>
                                            <p:cond delay="0"/>
                                          </p:stCondLst>
                                        </p:cTn>
                                        <p:tgtEl>
                                          <p:spTgt spid="78"/>
                                        </p:tgtEl>
                                        <p:attrNameLst>
                                          <p:attrName>style.visibility</p:attrName>
                                        </p:attrNameLst>
                                      </p:cBhvr>
                                      <p:to>
                                        <p:strVal val="visible"/>
                                      </p:to>
                                    </p:set>
                                    <p:animEffect transition="in" filter="fade">
                                      <p:cBhvr>
                                        <p:cTn id="2445" dur="300"/>
                                        <p:tgtEl>
                                          <p:spTgt spid="78"/>
                                        </p:tgtEl>
                                      </p:cBhvr>
                                    </p:animEffect>
                                  </p:childTnLst>
                                </p:cTn>
                              </p:par>
                              <p:par>
                                <p:cTn id="2446" presetID="10" presetClass="entr" presetSubtype="0" fill="hold" grpId="10" nodeType="withEffect">
                                  <p:stCondLst>
                                    <p:cond delay="0"/>
                                  </p:stCondLst>
                                  <p:childTnLst>
                                    <p:set>
                                      <p:cBhvr>
                                        <p:cTn id="2447" dur="1" fill="hold">
                                          <p:stCondLst>
                                            <p:cond delay="0"/>
                                          </p:stCondLst>
                                        </p:cTn>
                                        <p:tgtEl>
                                          <p:spTgt spid="79"/>
                                        </p:tgtEl>
                                        <p:attrNameLst>
                                          <p:attrName>style.visibility</p:attrName>
                                        </p:attrNameLst>
                                      </p:cBhvr>
                                      <p:to>
                                        <p:strVal val="visible"/>
                                      </p:to>
                                    </p:set>
                                    <p:animEffect transition="in" filter="fade">
                                      <p:cBhvr>
                                        <p:cTn id="2448" dur="300"/>
                                        <p:tgtEl>
                                          <p:spTgt spid="79"/>
                                        </p:tgtEl>
                                      </p:cBhvr>
                                    </p:animEffect>
                                  </p:childTnLst>
                                </p:cTn>
                              </p:par>
                              <p:par>
                                <p:cTn id="2449" presetID="10" presetClass="entr" presetSubtype="0" fill="hold" nodeType="withEffect">
                                  <p:stCondLst>
                                    <p:cond delay="0"/>
                                  </p:stCondLst>
                                  <p:childTnLst>
                                    <p:set>
                                      <p:cBhvr>
                                        <p:cTn id="2450" dur="1" fill="hold">
                                          <p:stCondLst>
                                            <p:cond delay="0"/>
                                          </p:stCondLst>
                                        </p:cTn>
                                        <p:tgtEl>
                                          <p:spTgt spid="80"/>
                                        </p:tgtEl>
                                        <p:attrNameLst>
                                          <p:attrName>style.visibility</p:attrName>
                                        </p:attrNameLst>
                                      </p:cBhvr>
                                      <p:to>
                                        <p:strVal val="visible"/>
                                      </p:to>
                                    </p:set>
                                    <p:animEffect transition="in" filter="fade">
                                      <p:cBhvr>
                                        <p:cTn id="2451" dur="300"/>
                                        <p:tgtEl>
                                          <p:spTgt spid="80"/>
                                        </p:tgtEl>
                                      </p:cBhvr>
                                    </p:animEffect>
                                  </p:childTnLst>
                                </p:cTn>
                              </p:par>
                            </p:childTnLst>
                          </p:cTn>
                        </p:par>
                      </p:childTnLst>
                    </p:cTn>
                  </p:par>
                  <p:par>
                    <p:cTn id="2452" fill="hold">
                      <p:stCondLst>
                        <p:cond delay="indefinite"/>
                      </p:stCondLst>
                      <p:childTnLst>
                        <p:par>
                          <p:cTn id="2453" fill="hold">
                            <p:stCondLst>
                              <p:cond delay="0"/>
                            </p:stCondLst>
                            <p:childTnLst>
                              <p:par>
                                <p:cTn id="2454" presetID="10" presetClass="exit" presetSubtype="0" fill="hold" grpId="9" nodeType="clickEffect">
                                  <p:stCondLst>
                                    <p:cond delay="0"/>
                                  </p:stCondLst>
                                  <p:childTnLst>
                                    <p:animEffect transition="out" filter="fade">
                                      <p:cBhvr>
                                        <p:cTn id="2455" dur="500"/>
                                        <p:tgtEl>
                                          <p:spTgt spid="4"/>
                                        </p:tgtEl>
                                      </p:cBhvr>
                                    </p:animEffect>
                                    <p:set>
                                      <p:cBhvr>
                                        <p:cTn id="2456" dur="1" fill="hold">
                                          <p:stCondLst>
                                            <p:cond delay="499"/>
                                          </p:stCondLst>
                                        </p:cTn>
                                        <p:tgtEl>
                                          <p:spTgt spid="4"/>
                                        </p:tgtEl>
                                        <p:attrNameLst>
                                          <p:attrName>style.visibility</p:attrName>
                                        </p:attrNameLst>
                                      </p:cBhvr>
                                      <p:to>
                                        <p:strVal val="hidden"/>
                                      </p:to>
                                    </p:set>
                                  </p:childTnLst>
                                </p:cTn>
                              </p:par>
                              <p:par>
                                <p:cTn id="2457" presetID="10" presetClass="exit" presetSubtype="0" fill="hold" nodeType="withEffect">
                                  <p:stCondLst>
                                    <p:cond delay="0"/>
                                  </p:stCondLst>
                                  <p:childTnLst>
                                    <p:animEffect transition="out" filter="fade">
                                      <p:cBhvr>
                                        <p:cTn id="2458" dur="500"/>
                                        <p:tgtEl>
                                          <p:spTgt spid="5"/>
                                        </p:tgtEl>
                                      </p:cBhvr>
                                    </p:animEffect>
                                    <p:set>
                                      <p:cBhvr>
                                        <p:cTn id="2459" dur="1" fill="hold">
                                          <p:stCondLst>
                                            <p:cond delay="499"/>
                                          </p:stCondLst>
                                        </p:cTn>
                                        <p:tgtEl>
                                          <p:spTgt spid="5"/>
                                        </p:tgtEl>
                                        <p:attrNameLst>
                                          <p:attrName>style.visibility</p:attrName>
                                        </p:attrNameLst>
                                      </p:cBhvr>
                                      <p:to>
                                        <p:strVal val="hidden"/>
                                      </p:to>
                                    </p:set>
                                  </p:childTnLst>
                                </p:cTn>
                              </p:par>
                              <p:par>
                                <p:cTn id="2460" presetID="10" presetClass="exit" presetSubtype="0" fill="hold" grpId="11" nodeType="withEffect">
                                  <p:stCondLst>
                                    <p:cond delay="0"/>
                                  </p:stCondLst>
                                  <p:childTnLst>
                                    <p:animEffect transition="out" filter="fade">
                                      <p:cBhvr>
                                        <p:cTn id="2461" dur="500"/>
                                        <p:tgtEl>
                                          <p:spTgt spid="6"/>
                                        </p:tgtEl>
                                      </p:cBhvr>
                                    </p:animEffect>
                                    <p:set>
                                      <p:cBhvr>
                                        <p:cTn id="2462" dur="1" fill="hold">
                                          <p:stCondLst>
                                            <p:cond delay="499"/>
                                          </p:stCondLst>
                                        </p:cTn>
                                        <p:tgtEl>
                                          <p:spTgt spid="6"/>
                                        </p:tgtEl>
                                        <p:attrNameLst>
                                          <p:attrName>style.visibility</p:attrName>
                                        </p:attrNameLst>
                                      </p:cBhvr>
                                      <p:to>
                                        <p:strVal val="hidden"/>
                                      </p:to>
                                    </p:set>
                                  </p:childTnLst>
                                </p:cTn>
                              </p:par>
                              <p:par>
                                <p:cTn id="2463" presetID="10" presetClass="exit" presetSubtype="0" fill="hold" nodeType="withEffect">
                                  <p:stCondLst>
                                    <p:cond delay="0"/>
                                  </p:stCondLst>
                                  <p:childTnLst>
                                    <p:animEffect transition="out" filter="fade">
                                      <p:cBhvr>
                                        <p:cTn id="2464" dur="500"/>
                                        <p:tgtEl>
                                          <p:spTgt spid="7"/>
                                        </p:tgtEl>
                                      </p:cBhvr>
                                    </p:animEffect>
                                    <p:set>
                                      <p:cBhvr>
                                        <p:cTn id="2465" dur="1" fill="hold">
                                          <p:stCondLst>
                                            <p:cond delay="499"/>
                                          </p:stCondLst>
                                        </p:cTn>
                                        <p:tgtEl>
                                          <p:spTgt spid="7"/>
                                        </p:tgtEl>
                                        <p:attrNameLst>
                                          <p:attrName>style.visibility</p:attrName>
                                        </p:attrNameLst>
                                      </p:cBhvr>
                                      <p:to>
                                        <p:strVal val="hidden"/>
                                      </p:to>
                                    </p:set>
                                  </p:childTnLst>
                                </p:cTn>
                              </p:par>
                              <p:par>
                                <p:cTn id="2466" presetID="10" presetClass="exit" presetSubtype="0" fill="hold" grpId="11" nodeType="withEffect">
                                  <p:stCondLst>
                                    <p:cond delay="0"/>
                                  </p:stCondLst>
                                  <p:childTnLst>
                                    <p:animEffect transition="out" filter="fade">
                                      <p:cBhvr>
                                        <p:cTn id="2467" dur="500"/>
                                        <p:tgtEl>
                                          <p:spTgt spid="8"/>
                                        </p:tgtEl>
                                      </p:cBhvr>
                                    </p:animEffect>
                                    <p:set>
                                      <p:cBhvr>
                                        <p:cTn id="2468" dur="1" fill="hold">
                                          <p:stCondLst>
                                            <p:cond delay="499"/>
                                          </p:stCondLst>
                                        </p:cTn>
                                        <p:tgtEl>
                                          <p:spTgt spid="8"/>
                                        </p:tgtEl>
                                        <p:attrNameLst>
                                          <p:attrName>style.visibility</p:attrName>
                                        </p:attrNameLst>
                                      </p:cBhvr>
                                      <p:to>
                                        <p:strVal val="hidden"/>
                                      </p:to>
                                    </p:set>
                                  </p:childTnLst>
                                </p:cTn>
                              </p:par>
                              <p:par>
                                <p:cTn id="2469" presetID="10" presetClass="exit" presetSubtype="0" fill="hold" nodeType="withEffect">
                                  <p:stCondLst>
                                    <p:cond delay="0"/>
                                  </p:stCondLst>
                                  <p:childTnLst>
                                    <p:animEffect transition="out" filter="fade">
                                      <p:cBhvr>
                                        <p:cTn id="2470" dur="500"/>
                                        <p:tgtEl>
                                          <p:spTgt spid="9"/>
                                        </p:tgtEl>
                                      </p:cBhvr>
                                    </p:animEffect>
                                    <p:set>
                                      <p:cBhvr>
                                        <p:cTn id="2471" dur="1" fill="hold">
                                          <p:stCondLst>
                                            <p:cond delay="499"/>
                                          </p:stCondLst>
                                        </p:cTn>
                                        <p:tgtEl>
                                          <p:spTgt spid="9"/>
                                        </p:tgtEl>
                                        <p:attrNameLst>
                                          <p:attrName>style.visibility</p:attrName>
                                        </p:attrNameLst>
                                      </p:cBhvr>
                                      <p:to>
                                        <p:strVal val="hidden"/>
                                      </p:to>
                                    </p:set>
                                  </p:childTnLst>
                                </p:cTn>
                              </p:par>
                              <p:par>
                                <p:cTn id="2472" presetID="10" presetClass="exit" presetSubtype="0" fill="hold" grpId="11" nodeType="withEffect">
                                  <p:stCondLst>
                                    <p:cond delay="0"/>
                                  </p:stCondLst>
                                  <p:childTnLst>
                                    <p:animEffect transition="out" filter="fade">
                                      <p:cBhvr>
                                        <p:cTn id="2473" dur="500"/>
                                        <p:tgtEl>
                                          <p:spTgt spid="10"/>
                                        </p:tgtEl>
                                      </p:cBhvr>
                                    </p:animEffect>
                                    <p:set>
                                      <p:cBhvr>
                                        <p:cTn id="2474" dur="1" fill="hold">
                                          <p:stCondLst>
                                            <p:cond delay="499"/>
                                          </p:stCondLst>
                                        </p:cTn>
                                        <p:tgtEl>
                                          <p:spTgt spid="10"/>
                                        </p:tgtEl>
                                        <p:attrNameLst>
                                          <p:attrName>style.visibility</p:attrName>
                                        </p:attrNameLst>
                                      </p:cBhvr>
                                      <p:to>
                                        <p:strVal val="hidden"/>
                                      </p:to>
                                    </p:set>
                                  </p:childTnLst>
                                </p:cTn>
                              </p:par>
                              <p:par>
                                <p:cTn id="2475" presetID="10" presetClass="exit" presetSubtype="0" fill="hold" nodeType="withEffect">
                                  <p:stCondLst>
                                    <p:cond delay="0"/>
                                  </p:stCondLst>
                                  <p:childTnLst>
                                    <p:animEffect transition="out" filter="fade">
                                      <p:cBhvr>
                                        <p:cTn id="2476" dur="500"/>
                                        <p:tgtEl>
                                          <p:spTgt spid="11"/>
                                        </p:tgtEl>
                                      </p:cBhvr>
                                    </p:animEffect>
                                    <p:set>
                                      <p:cBhvr>
                                        <p:cTn id="2477" dur="1" fill="hold">
                                          <p:stCondLst>
                                            <p:cond delay="499"/>
                                          </p:stCondLst>
                                        </p:cTn>
                                        <p:tgtEl>
                                          <p:spTgt spid="11"/>
                                        </p:tgtEl>
                                        <p:attrNameLst>
                                          <p:attrName>style.visibility</p:attrName>
                                        </p:attrNameLst>
                                      </p:cBhvr>
                                      <p:to>
                                        <p:strVal val="hidden"/>
                                      </p:to>
                                    </p:set>
                                  </p:childTnLst>
                                </p:cTn>
                              </p:par>
                              <p:par>
                                <p:cTn id="2478" presetID="10" presetClass="exit" presetSubtype="0" fill="hold" grpId="11" nodeType="withEffect">
                                  <p:stCondLst>
                                    <p:cond delay="0"/>
                                  </p:stCondLst>
                                  <p:childTnLst>
                                    <p:animEffect transition="out" filter="fade">
                                      <p:cBhvr>
                                        <p:cTn id="2479" dur="500"/>
                                        <p:tgtEl>
                                          <p:spTgt spid="12"/>
                                        </p:tgtEl>
                                      </p:cBhvr>
                                    </p:animEffect>
                                    <p:set>
                                      <p:cBhvr>
                                        <p:cTn id="2480" dur="1" fill="hold">
                                          <p:stCondLst>
                                            <p:cond delay="499"/>
                                          </p:stCondLst>
                                        </p:cTn>
                                        <p:tgtEl>
                                          <p:spTgt spid="12"/>
                                        </p:tgtEl>
                                        <p:attrNameLst>
                                          <p:attrName>style.visibility</p:attrName>
                                        </p:attrNameLst>
                                      </p:cBhvr>
                                      <p:to>
                                        <p:strVal val="hidden"/>
                                      </p:to>
                                    </p:set>
                                  </p:childTnLst>
                                </p:cTn>
                              </p:par>
                              <p:par>
                                <p:cTn id="2481" presetID="10" presetClass="exit" presetSubtype="0" fill="hold" nodeType="withEffect">
                                  <p:stCondLst>
                                    <p:cond delay="0"/>
                                  </p:stCondLst>
                                  <p:childTnLst>
                                    <p:animEffect transition="out" filter="fade">
                                      <p:cBhvr>
                                        <p:cTn id="2482" dur="500"/>
                                        <p:tgtEl>
                                          <p:spTgt spid="13"/>
                                        </p:tgtEl>
                                      </p:cBhvr>
                                    </p:animEffect>
                                    <p:set>
                                      <p:cBhvr>
                                        <p:cTn id="2483" dur="1" fill="hold">
                                          <p:stCondLst>
                                            <p:cond delay="499"/>
                                          </p:stCondLst>
                                        </p:cTn>
                                        <p:tgtEl>
                                          <p:spTgt spid="13"/>
                                        </p:tgtEl>
                                        <p:attrNameLst>
                                          <p:attrName>style.visibility</p:attrName>
                                        </p:attrNameLst>
                                      </p:cBhvr>
                                      <p:to>
                                        <p:strVal val="hidden"/>
                                      </p:to>
                                    </p:set>
                                  </p:childTnLst>
                                </p:cTn>
                              </p:par>
                              <p:par>
                                <p:cTn id="2484" presetID="10" presetClass="exit" presetSubtype="0" fill="hold" grpId="11" nodeType="withEffect">
                                  <p:stCondLst>
                                    <p:cond delay="0"/>
                                  </p:stCondLst>
                                  <p:childTnLst>
                                    <p:animEffect transition="out" filter="fade">
                                      <p:cBhvr>
                                        <p:cTn id="2485" dur="500"/>
                                        <p:tgtEl>
                                          <p:spTgt spid="14"/>
                                        </p:tgtEl>
                                      </p:cBhvr>
                                    </p:animEffect>
                                    <p:set>
                                      <p:cBhvr>
                                        <p:cTn id="2486" dur="1" fill="hold">
                                          <p:stCondLst>
                                            <p:cond delay="499"/>
                                          </p:stCondLst>
                                        </p:cTn>
                                        <p:tgtEl>
                                          <p:spTgt spid="14"/>
                                        </p:tgtEl>
                                        <p:attrNameLst>
                                          <p:attrName>style.visibility</p:attrName>
                                        </p:attrNameLst>
                                      </p:cBhvr>
                                      <p:to>
                                        <p:strVal val="hidden"/>
                                      </p:to>
                                    </p:set>
                                  </p:childTnLst>
                                </p:cTn>
                              </p:par>
                              <p:par>
                                <p:cTn id="2487" presetID="10" presetClass="exit" presetSubtype="0" fill="hold" nodeType="withEffect">
                                  <p:stCondLst>
                                    <p:cond delay="0"/>
                                  </p:stCondLst>
                                  <p:childTnLst>
                                    <p:animEffect transition="out" filter="fade">
                                      <p:cBhvr>
                                        <p:cTn id="2488" dur="500"/>
                                        <p:tgtEl>
                                          <p:spTgt spid="15"/>
                                        </p:tgtEl>
                                      </p:cBhvr>
                                    </p:animEffect>
                                    <p:set>
                                      <p:cBhvr>
                                        <p:cTn id="2489" dur="1" fill="hold">
                                          <p:stCondLst>
                                            <p:cond delay="499"/>
                                          </p:stCondLst>
                                        </p:cTn>
                                        <p:tgtEl>
                                          <p:spTgt spid="15"/>
                                        </p:tgtEl>
                                        <p:attrNameLst>
                                          <p:attrName>style.visibility</p:attrName>
                                        </p:attrNameLst>
                                      </p:cBhvr>
                                      <p:to>
                                        <p:strVal val="hidden"/>
                                      </p:to>
                                    </p:set>
                                  </p:childTnLst>
                                </p:cTn>
                              </p:par>
                              <p:par>
                                <p:cTn id="2490" presetID="10" presetClass="exit" presetSubtype="0" fill="hold" grpId="11" nodeType="withEffect">
                                  <p:stCondLst>
                                    <p:cond delay="0"/>
                                  </p:stCondLst>
                                  <p:childTnLst>
                                    <p:animEffect transition="out" filter="fade">
                                      <p:cBhvr>
                                        <p:cTn id="2491" dur="500"/>
                                        <p:tgtEl>
                                          <p:spTgt spid="16"/>
                                        </p:tgtEl>
                                      </p:cBhvr>
                                    </p:animEffect>
                                    <p:set>
                                      <p:cBhvr>
                                        <p:cTn id="2492" dur="1" fill="hold">
                                          <p:stCondLst>
                                            <p:cond delay="499"/>
                                          </p:stCondLst>
                                        </p:cTn>
                                        <p:tgtEl>
                                          <p:spTgt spid="16"/>
                                        </p:tgtEl>
                                        <p:attrNameLst>
                                          <p:attrName>style.visibility</p:attrName>
                                        </p:attrNameLst>
                                      </p:cBhvr>
                                      <p:to>
                                        <p:strVal val="hidden"/>
                                      </p:to>
                                    </p:set>
                                  </p:childTnLst>
                                </p:cTn>
                              </p:par>
                              <p:par>
                                <p:cTn id="2493" presetID="10" presetClass="exit" presetSubtype="0" fill="hold" nodeType="withEffect">
                                  <p:stCondLst>
                                    <p:cond delay="0"/>
                                  </p:stCondLst>
                                  <p:childTnLst>
                                    <p:animEffect transition="out" filter="fade">
                                      <p:cBhvr>
                                        <p:cTn id="2494" dur="500"/>
                                        <p:tgtEl>
                                          <p:spTgt spid="17"/>
                                        </p:tgtEl>
                                      </p:cBhvr>
                                    </p:animEffect>
                                    <p:set>
                                      <p:cBhvr>
                                        <p:cTn id="2495" dur="1" fill="hold">
                                          <p:stCondLst>
                                            <p:cond delay="499"/>
                                          </p:stCondLst>
                                        </p:cTn>
                                        <p:tgtEl>
                                          <p:spTgt spid="17"/>
                                        </p:tgtEl>
                                        <p:attrNameLst>
                                          <p:attrName>style.visibility</p:attrName>
                                        </p:attrNameLst>
                                      </p:cBhvr>
                                      <p:to>
                                        <p:strVal val="hidden"/>
                                      </p:to>
                                    </p:set>
                                  </p:childTnLst>
                                </p:cTn>
                              </p:par>
                              <p:par>
                                <p:cTn id="2496" presetID="10" presetClass="exit" presetSubtype="0" fill="hold" grpId="11" nodeType="withEffect">
                                  <p:stCondLst>
                                    <p:cond delay="0"/>
                                  </p:stCondLst>
                                  <p:childTnLst>
                                    <p:animEffect transition="out" filter="fade">
                                      <p:cBhvr>
                                        <p:cTn id="2497" dur="500"/>
                                        <p:tgtEl>
                                          <p:spTgt spid="18"/>
                                        </p:tgtEl>
                                      </p:cBhvr>
                                    </p:animEffect>
                                    <p:set>
                                      <p:cBhvr>
                                        <p:cTn id="2498" dur="1" fill="hold">
                                          <p:stCondLst>
                                            <p:cond delay="499"/>
                                          </p:stCondLst>
                                        </p:cTn>
                                        <p:tgtEl>
                                          <p:spTgt spid="18"/>
                                        </p:tgtEl>
                                        <p:attrNameLst>
                                          <p:attrName>style.visibility</p:attrName>
                                        </p:attrNameLst>
                                      </p:cBhvr>
                                      <p:to>
                                        <p:strVal val="hidden"/>
                                      </p:to>
                                    </p:set>
                                  </p:childTnLst>
                                </p:cTn>
                              </p:par>
                              <p:par>
                                <p:cTn id="2499" presetID="10" presetClass="exit" presetSubtype="0" fill="hold" nodeType="withEffect">
                                  <p:stCondLst>
                                    <p:cond delay="0"/>
                                  </p:stCondLst>
                                  <p:childTnLst>
                                    <p:animEffect transition="out" filter="fade">
                                      <p:cBhvr>
                                        <p:cTn id="2500" dur="500"/>
                                        <p:tgtEl>
                                          <p:spTgt spid="19"/>
                                        </p:tgtEl>
                                      </p:cBhvr>
                                    </p:animEffect>
                                    <p:set>
                                      <p:cBhvr>
                                        <p:cTn id="2501" dur="1" fill="hold">
                                          <p:stCondLst>
                                            <p:cond delay="499"/>
                                          </p:stCondLst>
                                        </p:cTn>
                                        <p:tgtEl>
                                          <p:spTgt spid="19"/>
                                        </p:tgtEl>
                                        <p:attrNameLst>
                                          <p:attrName>style.visibility</p:attrName>
                                        </p:attrNameLst>
                                      </p:cBhvr>
                                      <p:to>
                                        <p:strVal val="hidden"/>
                                      </p:to>
                                    </p:set>
                                  </p:childTnLst>
                                </p:cTn>
                              </p:par>
                              <p:par>
                                <p:cTn id="2502" presetID="10" presetClass="exit" presetSubtype="0" fill="hold" grpId="11" nodeType="withEffect">
                                  <p:stCondLst>
                                    <p:cond delay="0"/>
                                  </p:stCondLst>
                                  <p:childTnLst>
                                    <p:animEffect transition="out" filter="fade">
                                      <p:cBhvr>
                                        <p:cTn id="2503" dur="500"/>
                                        <p:tgtEl>
                                          <p:spTgt spid="20"/>
                                        </p:tgtEl>
                                      </p:cBhvr>
                                    </p:animEffect>
                                    <p:set>
                                      <p:cBhvr>
                                        <p:cTn id="2504" dur="1" fill="hold">
                                          <p:stCondLst>
                                            <p:cond delay="499"/>
                                          </p:stCondLst>
                                        </p:cTn>
                                        <p:tgtEl>
                                          <p:spTgt spid="20"/>
                                        </p:tgtEl>
                                        <p:attrNameLst>
                                          <p:attrName>style.visibility</p:attrName>
                                        </p:attrNameLst>
                                      </p:cBhvr>
                                      <p:to>
                                        <p:strVal val="hidden"/>
                                      </p:to>
                                    </p:set>
                                  </p:childTnLst>
                                </p:cTn>
                              </p:par>
                              <p:par>
                                <p:cTn id="2505" presetID="10" presetClass="exit" presetSubtype="0" fill="hold" nodeType="withEffect">
                                  <p:stCondLst>
                                    <p:cond delay="0"/>
                                  </p:stCondLst>
                                  <p:childTnLst>
                                    <p:animEffect transition="out" filter="fade">
                                      <p:cBhvr>
                                        <p:cTn id="2506" dur="500"/>
                                        <p:tgtEl>
                                          <p:spTgt spid="21"/>
                                        </p:tgtEl>
                                      </p:cBhvr>
                                    </p:animEffect>
                                    <p:set>
                                      <p:cBhvr>
                                        <p:cTn id="2507" dur="1" fill="hold">
                                          <p:stCondLst>
                                            <p:cond delay="499"/>
                                          </p:stCondLst>
                                        </p:cTn>
                                        <p:tgtEl>
                                          <p:spTgt spid="21"/>
                                        </p:tgtEl>
                                        <p:attrNameLst>
                                          <p:attrName>style.visibility</p:attrName>
                                        </p:attrNameLst>
                                      </p:cBhvr>
                                      <p:to>
                                        <p:strVal val="hidden"/>
                                      </p:to>
                                    </p:set>
                                  </p:childTnLst>
                                </p:cTn>
                              </p:par>
                              <p:par>
                                <p:cTn id="2508" presetID="10" presetClass="exit" presetSubtype="0" fill="hold" grpId="11" nodeType="withEffect">
                                  <p:stCondLst>
                                    <p:cond delay="0"/>
                                  </p:stCondLst>
                                  <p:childTnLst>
                                    <p:animEffect transition="out" filter="fade">
                                      <p:cBhvr>
                                        <p:cTn id="2509" dur="500"/>
                                        <p:tgtEl>
                                          <p:spTgt spid="22"/>
                                        </p:tgtEl>
                                      </p:cBhvr>
                                    </p:animEffect>
                                    <p:set>
                                      <p:cBhvr>
                                        <p:cTn id="2510" dur="1" fill="hold">
                                          <p:stCondLst>
                                            <p:cond delay="499"/>
                                          </p:stCondLst>
                                        </p:cTn>
                                        <p:tgtEl>
                                          <p:spTgt spid="22"/>
                                        </p:tgtEl>
                                        <p:attrNameLst>
                                          <p:attrName>style.visibility</p:attrName>
                                        </p:attrNameLst>
                                      </p:cBhvr>
                                      <p:to>
                                        <p:strVal val="hidden"/>
                                      </p:to>
                                    </p:set>
                                  </p:childTnLst>
                                </p:cTn>
                              </p:par>
                              <p:par>
                                <p:cTn id="2511" presetID="10" presetClass="exit" presetSubtype="0" fill="hold" nodeType="withEffect">
                                  <p:stCondLst>
                                    <p:cond delay="0"/>
                                  </p:stCondLst>
                                  <p:childTnLst>
                                    <p:animEffect transition="out" filter="fade">
                                      <p:cBhvr>
                                        <p:cTn id="2512" dur="500"/>
                                        <p:tgtEl>
                                          <p:spTgt spid="23"/>
                                        </p:tgtEl>
                                      </p:cBhvr>
                                    </p:animEffect>
                                    <p:set>
                                      <p:cBhvr>
                                        <p:cTn id="2513" dur="1" fill="hold">
                                          <p:stCondLst>
                                            <p:cond delay="499"/>
                                          </p:stCondLst>
                                        </p:cTn>
                                        <p:tgtEl>
                                          <p:spTgt spid="23"/>
                                        </p:tgtEl>
                                        <p:attrNameLst>
                                          <p:attrName>style.visibility</p:attrName>
                                        </p:attrNameLst>
                                      </p:cBhvr>
                                      <p:to>
                                        <p:strVal val="hidden"/>
                                      </p:to>
                                    </p:set>
                                  </p:childTnLst>
                                </p:cTn>
                              </p:par>
                              <p:par>
                                <p:cTn id="2514" presetID="10" presetClass="exit" presetSubtype="0" fill="hold" grpId="11" nodeType="withEffect">
                                  <p:stCondLst>
                                    <p:cond delay="0"/>
                                  </p:stCondLst>
                                  <p:childTnLst>
                                    <p:animEffect transition="out" filter="fade">
                                      <p:cBhvr>
                                        <p:cTn id="2515" dur="500"/>
                                        <p:tgtEl>
                                          <p:spTgt spid="24"/>
                                        </p:tgtEl>
                                      </p:cBhvr>
                                    </p:animEffect>
                                    <p:set>
                                      <p:cBhvr>
                                        <p:cTn id="2516" dur="1" fill="hold">
                                          <p:stCondLst>
                                            <p:cond delay="499"/>
                                          </p:stCondLst>
                                        </p:cTn>
                                        <p:tgtEl>
                                          <p:spTgt spid="24"/>
                                        </p:tgtEl>
                                        <p:attrNameLst>
                                          <p:attrName>style.visibility</p:attrName>
                                        </p:attrNameLst>
                                      </p:cBhvr>
                                      <p:to>
                                        <p:strVal val="hidden"/>
                                      </p:to>
                                    </p:set>
                                  </p:childTnLst>
                                </p:cTn>
                              </p:par>
                              <p:par>
                                <p:cTn id="2517" presetID="10" presetClass="exit" presetSubtype="0" fill="hold" nodeType="withEffect">
                                  <p:stCondLst>
                                    <p:cond delay="0"/>
                                  </p:stCondLst>
                                  <p:childTnLst>
                                    <p:animEffect transition="out" filter="fade">
                                      <p:cBhvr>
                                        <p:cTn id="2518" dur="500"/>
                                        <p:tgtEl>
                                          <p:spTgt spid="25"/>
                                        </p:tgtEl>
                                      </p:cBhvr>
                                    </p:animEffect>
                                    <p:set>
                                      <p:cBhvr>
                                        <p:cTn id="2519" dur="1" fill="hold">
                                          <p:stCondLst>
                                            <p:cond delay="499"/>
                                          </p:stCondLst>
                                        </p:cTn>
                                        <p:tgtEl>
                                          <p:spTgt spid="25"/>
                                        </p:tgtEl>
                                        <p:attrNameLst>
                                          <p:attrName>style.visibility</p:attrName>
                                        </p:attrNameLst>
                                      </p:cBhvr>
                                      <p:to>
                                        <p:strVal val="hidden"/>
                                      </p:to>
                                    </p:set>
                                  </p:childTnLst>
                                </p:cTn>
                              </p:par>
                              <p:par>
                                <p:cTn id="2520" presetID="10" presetClass="exit" presetSubtype="0" fill="hold" grpId="11" nodeType="withEffect">
                                  <p:stCondLst>
                                    <p:cond delay="0"/>
                                  </p:stCondLst>
                                  <p:childTnLst>
                                    <p:animEffect transition="out" filter="fade">
                                      <p:cBhvr>
                                        <p:cTn id="2521" dur="500"/>
                                        <p:tgtEl>
                                          <p:spTgt spid="26"/>
                                        </p:tgtEl>
                                      </p:cBhvr>
                                    </p:animEffect>
                                    <p:set>
                                      <p:cBhvr>
                                        <p:cTn id="2522" dur="1" fill="hold">
                                          <p:stCondLst>
                                            <p:cond delay="499"/>
                                          </p:stCondLst>
                                        </p:cTn>
                                        <p:tgtEl>
                                          <p:spTgt spid="26"/>
                                        </p:tgtEl>
                                        <p:attrNameLst>
                                          <p:attrName>style.visibility</p:attrName>
                                        </p:attrNameLst>
                                      </p:cBhvr>
                                      <p:to>
                                        <p:strVal val="hidden"/>
                                      </p:to>
                                    </p:set>
                                  </p:childTnLst>
                                </p:cTn>
                              </p:par>
                              <p:par>
                                <p:cTn id="2523" presetID="10" presetClass="exit" presetSubtype="0" fill="hold" nodeType="withEffect">
                                  <p:stCondLst>
                                    <p:cond delay="0"/>
                                  </p:stCondLst>
                                  <p:childTnLst>
                                    <p:animEffect transition="out" filter="fade">
                                      <p:cBhvr>
                                        <p:cTn id="2524" dur="500"/>
                                        <p:tgtEl>
                                          <p:spTgt spid="27"/>
                                        </p:tgtEl>
                                      </p:cBhvr>
                                    </p:animEffect>
                                    <p:set>
                                      <p:cBhvr>
                                        <p:cTn id="2525" dur="1" fill="hold">
                                          <p:stCondLst>
                                            <p:cond delay="499"/>
                                          </p:stCondLst>
                                        </p:cTn>
                                        <p:tgtEl>
                                          <p:spTgt spid="27"/>
                                        </p:tgtEl>
                                        <p:attrNameLst>
                                          <p:attrName>style.visibility</p:attrName>
                                        </p:attrNameLst>
                                      </p:cBhvr>
                                      <p:to>
                                        <p:strVal val="hidden"/>
                                      </p:to>
                                    </p:set>
                                  </p:childTnLst>
                                </p:cTn>
                              </p:par>
                              <p:par>
                                <p:cTn id="2526" presetID="10" presetClass="exit" presetSubtype="0" fill="hold" grpId="11" nodeType="withEffect">
                                  <p:stCondLst>
                                    <p:cond delay="0"/>
                                  </p:stCondLst>
                                  <p:childTnLst>
                                    <p:animEffect transition="out" filter="fade">
                                      <p:cBhvr>
                                        <p:cTn id="2527" dur="500"/>
                                        <p:tgtEl>
                                          <p:spTgt spid="28"/>
                                        </p:tgtEl>
                                      </p:cBhvr>
                                    </p:animEffect>
                                    <p:set>
                                      <p:cBhvr>
                                        <p:cTn id="2528" dur="1" fill="hold">
                                          <p:stCondLst>
                                            <p:cond delay="499"/>
                                          </p:stCondLst>
                                        </p:cTn>
                                        <p:tgtEl>
                                          <p:spTgt spid="28"/>
                                        </p:tgtEl>
                                        <p:attrNameLst>
                                          <p:attrName>style.visibility</p:attrName>
                                        </p:attrNameLst>
                                      </p:cBhvr>
                                      <p:to>
                                        <p:strVal val="hidden"/>
                                      </p:to>
                                    </p:set>
                                  </p:childTnLst>
                                </p:cTn>
                              </p:par>
                              <p:par>
                                <p:cTn id="2529" presetID="10" presetClass="exit" presetSubtype="0" fill="hold" nodeType="withEffect">
                                  <p:stCondLst>
                                    <p:cond delay="0"/>
                                  </p:stCondLst>
                                  <p:childTnLst>
                                    <p:animEffect transition="out" filter="fade">
                                      <p:cBhvr>
                                        <p:cTn id="2530" dur="500"/>
                                        <p:tgtEl>
                                          <p:spTgt spid="29"/>
                                        </p:tgtEl>
                                      </p:cBhvr>
                                    </p:animEffect>
                                    <p:set>
                                      <p:cBhvr>
                                        <p:cTn id="2531" dur="1" fill="hold">
                                          <p:stCondLst>
                                            <p:cond delay="499"/>
                                          </p:stCondLst>
                                        </p:cTn>
                                        <p:tgtEl>
                                          <p:spTgt spid="29"/>
                                        </p:tgtEl>
                                        <p:attrNameLst>
                                          <p:attrName>style.visibility</p:attrName>
                                        </p:attrNameLst>
                                      </p:cBhvr>
                                      <p:to>
                                        <p:strVal val="hidden"/>
                                      </p:to>
                                    </p:set>
                                  </p:childTnLst>
                                </p:cTn>
                              </p:par>
                              <p:par>
                                <p:cTn id="2532" presetID="10" presetClass="exit" presetSubtype="0" fill="hold" grpId="11" nodeType="withEffect">
                                  <p:stCondLst>
                                    <p:cond delay="0"/>
                                  </p:stCondLst>
                                  <p:childTnLst>
                                    <p:animEffect transition="out" filter="fade">
                                      <p:cBhvr>
                                        <p:cTn id="2533" dur="500"/>
                                        <p:tgtEl>
                                          <p:spTgt spid="30"/>
                                        </p:tgtEl>
                                      </p:cBhvr>
                                    </p:animEffect>
                                    <p:set>
                                      <p:cBhvr>
                                        <p:cTn id="2534" dur="1" fill="hold">
                                          <p:stCondLst>
                                            <p:cond delay="499"/>
                                          </p:stCondLst>
                                        </p:cTn>
                                        <p:tgtEl>
                                          <p:spTgt spid="30"/>
                                        </p:tgtEl>
                                        <p:attrNameLst>
                                          <p:attrName>style.visibility</p:attrName>
                                        </p:attrNameLst>
                                      </p:cBhvr>
                                      <p:to>
                                        <p:strVal val="hidden"/>
                                      </p:to>
                                    </p:set>
                                  </p:childTnLst>
                                </p:cTn>
                              </p:par>
                              <p:par>
                                <p:cTn id="2535" presetID="10" presetClass="exit" presetSubtype="0" fill="hold" nodeType="withEffect">
                                  <p:stCondLst>
                                    <p:cond delay="0"/>
                                  </p:stCondLst>
                                  <p:childTnLst>
                                    <p:animEffect transition="out" filter="fade">
                                      <p:cBhvr>
                                        <p:cTn id="2536" dur="500"/>
                                        <p:tgtEl>
                                          <p:spTgt spid="31"/>
                                        </p:tgtEl>
                                      </p:cBhvr>
                                    </p:animEffect>
                                    <p:set>
                                      <p:cBhvr>
                                        <p:cTn id="2537" dur="1" fill="hold">
                                          <p:stCondLst>
                                            <p:cond delay="499"/>
                                          </p:stCondLst>
                                        </p:cTn>
                                        <p:tgtEl>
                                          <p:spTgt spid="31"/>
                                        </p:tgtEl>
                                        <p:attrNameLst>
                                          <p:attrName>style.visibility</p:attrName>
                                        </p:attrNameLst>
                                      </p:cBhvr>
                                      <p:to>
                                        <p:strVal val="hidden"/>
                                      </p:to>
                                    </p:set>
                                  </p:childTnLst>
                                </p:cTn>
                              </p:par>
                              <p:par>
                                <p:cTn id="2538" presetID="10" presetClass="exit" presetSubtype="0" fill="hold" nodeType="withEffect">
                                  <p:stCondLst>
                                    <p:cond delay="0"/>
                                  </p:stCondLst>
                                  <p:childTnLst>
                                    <p:animEffect transition="out" filter="fade">
                                      <p:cBhvr>
                                        <p:cTn id="2539" dur="500"/>
                                        <p:tgtEl>
                                          <p:spTgt spid="32"/>
                                        </p:tgtEl>
                                      </p:cBhvr>
                                    </p:animEffect>
                                    <p:set>
                                      <p:cBhvr>
                                        <p:cTn id="2540" dur="1" fill="hold">
                                          <p:stCondLst>
                                            <p:cond delay="499"/>
                                          </p:stCondLst>
                                        </p:cTn>
                                        <p:tgtEl>
                                          <p:spTgt spid="32"/>
                                        </p:tgtEl>
                                        <p:attrNameLst>
                                          <p:attrName>style.visibility</p:attrName>
                                        </p:attrNameLst>
                                      </p:cBhvr>
                                      <p:to>
                                        <p:strVal val="hidden"/>
                                      </p:to>
                                    </p:set>
                                  </p:childTnLst>
                                </p:cTn>
                              </p:par>
                              <p:par>
                                <p:cTn id="2541" presetID="10" presetClass="exit" presetSubtype="0" fill="hold" grpId="11" nodeType="withEffect">
                                  <p:stCondLst>
                                    <p:cond delay="0"/>
                                  </p:stCondLst>
                                  <p:childTnLst>
                                    <p:animEffect transition="out" filter="fade">
                                      <p:cBhvr>
                                        <p:cTn id="2542" dur="500"/>
                                        <p:tgtEl>
                                          <p:spTgt spid="33"/>
                                        </p:tgtEl>
                                      </p:cBhvr>
                                    </p:animEffect>
                                    <p:set>
                                      <p:cBhvr>
                                        <p:cTn id="2543" dur="1" fill="hold">
                                          <p:stCondLst>
                                            <p:cond delay="499"/>
                                          </p:stCondLst>
                                        </p:cTn>
                                        <p:tgtEl>
                                          <p:spTgt spid="33"/>
                                        </p:tgtEl>
                                        <p:attrNameLst>
                                          <p:attrName>style.visibility</p:attrName>
                                        </p:attrNameLst>
                                      </p:cBhvr>
                                      <p:to>
                                        <p:strVal val="hidden"/>
                                      </p:to>
                                    </p:set>
                                  </p:childTnLst>
                                </p:cTn>
                              </p:par>
                              <p:par>
                                <p:cTn id="2544" presetID="10" presetClass="exit" presetSubtype="0" fill="hold" nodeType="withEffect">
                                  <p:stCondLst>
                                    <p:cond delay="0"/>
                                  </p:stCondLst>
                                  <p:childTnLst>
                                    <p:animEffect transition="out" filter="fade">
                                      <p:cBhvr>
                                        <p:cTn id="2545" dur="500"/>
                                        <p:tgtEl>
                                          <p:spTgt spid="34"/>
                                        </p:tgtEl>
                                      </p:cBhvr>
                                    </p:animEffect>
                                    <p:set>
                                      <p:cBhvr>
                                        <p:cTn id="2546" dur="1" fill="hold">
                                          <p:stCondLst>
                                            <p:cond delay="499"/>
                                          </p:stCondLst>
                                        </p:cTn>
                                        <p:tgtEl>
                                          <p:spTgt spid="34"/>
                                        </p:tgtEl>
                                        <p:attrNameLst>
                                          <p:attrName>style.visibility</p:attrName>
                                        </p:attrNameLst>
                                      </p:cBhvr>
                                      <p:to>
                                        <p:strVal val="hidden"/>
                                      </p:to>
                                    </p:set>
                                  </p:childTnLst>
                                </p:cTn>
                              </p:par>
                              <p:par>
                                <p:cTn id="2547" presetID="10" presetClass="exit" presetSubtype="0" fill="hold" grpId="11" nodeType="withEffect">
                                  <p:stCondLst>
                                    <p:cond delay="0"/>
                                  </p:stCondLst>
                                  <p:childTnLst>
                                    <p:animEffect transition="out" filter="fade">
                                      <p:cBhvr>
                                        <p:cTn id="2548" dur="500"/>
                                        <p:tgtEl>
                                          <p:spTgt spid="35"/>
                                        </p:tgtEl>
                                      </p:cBhvr>
                                    </p:animEffect>
                                    <p:set>
                                      <p:cBhvr>
                                        <p:cTn id="2549" dur="1" fill="hold">
                                          <p:stCondLst>
                                            <p:cond delay="499"/>
                                          </p:stCondLst>
                                        </p:cTn>
                                        <p:tgtEl>
                                          <p:spTgt spid="35"/>
                                        </p:tgtEl>
                                        <p:attrNameLst>
                                          <p:attrName>style.visibility</p:attrName>
                                        </p:attrNameLst>
                                      </p:cBhvr>
                                      <p:to>
                                        <p:strVal val="hidden"/>
                                      </p:to>
                                    </p:set>
                                  </p:childTnLst>
                                </p:cTn>
                              </p:par>
                              <p:par>
                                <p:cTn id="2550" presetID="10" presetClass="exit" presetSubtype="0" fill="hold" nodeType="withEffect">
                                  <p:stCondLst>
                                    <p:cond delay="0"/>
                                  </p:stCondLst>
                                  <p:childTnLst>
                                    <p:animEffect transition="out" filter="fade">
                                      <p:cBhvr>
                                        <p:cTn id="2551" dur="500"/>
                                        <p:tgtEl>
                                          <p:spTgt spid="36"/>
                                        </p:tgtEl>
                                      </p:cBhvr>
                                    </p:animEffect>
                                    <p:set>
                                      <p:cBhvr>
                                        <p:cTn id="2552" dur="1" fill="hold">
                                          <p:stCondLst>
                                            <p:cond delay="499"/>
                                          </p:stCondLst>
                                        </p:cTn>
                                        <p:tgtEl>
                                          <p:spTgt spid="36"/>
                                        </p:tgtEl>
                                        <p:attrNameLst>
                                          <p:attrName>style.visibility</p:attrName>
                                        </p:attrNameLst>
                                      </p:cBhvr>
                                      <p:to>
                                        <p:strVal val="hidden"/>
                                      </p:to>
                                    </p:set>
                                  </p:childTnLst>
                                </p:cTn>
                              </p:par>
                              <p:par>
                                <p:cTn id="2553" presetID="10" presetClass="exit" presetSubtype="0" fill="hold" nodeType="withEffect">
                                  <p:stCondLst>
                                    <p:cond delay="0"/>
                                  </p:stCondLst>
                                  <p:childTnLst>
                                    <p:animEffect transition="out" filter="fade">
                                      <p:cBhvr>
                                        <p:cTn id="2554" dur="500"/>
                                        <p:tgtEl>
                                          <p:spTgt spid="38"/>
                                        </p:tgtEl>
                                      </p:cBhvr>
                                    </p:animEffect>
                                    <p:set>
                                      <p:cBhvr>
                                        <p:cTn id="2555" dur="1" fill="hold">
                                          <p:stCondLst>
                                            <p:cond delay="499"/>
                                          </p:stCondLst>
                                        </p:cTn>
                                        <p:tgtEl>
                                          <p:spTgt spid="38"/>
                                        </p:tgtEl>
                                        <p:attrNameLst>
                                          <p:attrName>style.visibility</p:attrName>
                                        </p:attrNameLst>
                                      </p:cBhvr>
                                      <p:to>
                                        <p:strVal val="hidden"/>
                                      </p:to>
                                    </p:set>
                                  </p:childTnLst>
                                </p:cTn>
                              </p:par>
                              <p:par>
                                <p:cTn id="2556" presetID="10" presetClass="exit" presetSubtype="0" fill="hold" grpId="11" nodeType="withEffect">
                                  <p:stCondLst>
                                    <p:cond delay="0"/>
                                  </p:stCondLst>
                                  <p:childTnLst>
                                    <p:animEffect transition="out" filter="fade">
                                      <p:cBhvr>
                                        <p:cTn id="2557" dur="500"/>
                                        <p:tgtEl>
                                          <p:spTgt spid="39"/>
                                        </p:tgtEl>
                                      </p:cBhvr>
                                    </p:animEffect>
                                    <p:set>
                                      <p:cBhvr>
                                        <p:cTn id="2558" dur="1" fill="hold">
                                          <p:stCondLst>
                                            <p:cond delay="499"/>
                                          </p:stCondLst>
                                        </p:cTn>
                                        <p:tgtEl>
                                          <p:spTgt spid="39"/>
                                        </p:tgtEl>
                                        <p:attrNameLst>
                                          <p:attrName>style.visibility</p:attrName>
                                        </p:attrNameLst>
                                      </p:cBhvr>
                                      <p:to>
                                        <p:strVal val="hidden"/>
                                      </p:to>
                                    </p:set>
                                  </p:childTnLst>
                                </p:cTn>
                              </p:par>
                              <p:par>
                                <p:cTn id="2559" presetID="10" presetClass="exit" presetSubtype="0" fill="hold" nodeType="withEffect">
                                  <p:stCondLst>
                                    <p:cond delay="0"/>
                                  </p:stCondLst>
                                  <p:childTnLst>
                                    <p:animEffect transition="out" filter="fade">
                                      <p:cBhvr>
                                        <p:cTn id="2560" dur="500"/>
                                        <p:tgtEl>
                                          <p:spTgt spid="40"/>
                                        </p:tgtEl>
                                      </p:cBhvr>
                                    </p:animEffect>
                                    <p:set>
                                      <p:cBhvr>
                                        <p:cTn id="2561" dur="1" fill="hold">
                                          <p:stCondLst>
                                            <p:cond delay="499"/>
                                          </p:stCondLst>
                                        </p:cTn>
                                        <p:tgtEl>
                                          <p:spTgt spid="40"/>
                                        </p:tgtEl>
                                        <p:attrNameLst>
                                          <p:attrName>style.visibility</p:attrName>
                                        </p:attrNameLst>
                                      </p:cBhvr>
                                      <p:to>
                                        <p:strVal val="hidden"/>
                                      </p:to>
                                    </p:set>
                                  </p:childTnLst>
                                </p:cTn>
                              </p:par>
                              <p:par>
                                <p:cTn id="2562" presetID="10" presetClass="exit" presetSubtype="0" fill="hold" nodeType="withEffect">
                                  <p:stCondLst>
                                    <p:cond delay="0"/>
                                  </p:stCondLst>
                                  <p:childTnLst>
                                    <p:animEffect transition="out" filter="fade">
                                      <p:cBhvr>
                                        <p:cTn id="2563" dur="500"/>
                                        <p:tgtEl>
                                          <p:spTgt spid="41"/>
                                        </p:tgtEl>
                                      </p:cBhvr>
                                    </p:animEffect>
                                    <p:set>
                                      <p:cBhvr>
                                        <p:cTn id="2564" dur="1" fill="hold">
                                          <p:stCondLst>
                                            <p:cond delay="499"/>
                                          </p:stCondLst>
                                        </p:cTn>
                                        <p:tgtEl>
                                          <p:spTgt spid="41"/>
                                        </p:tgtEl>
                                        <p:attrNameLst>
                                          <p:attrName>style.visibility</p:attrName>
                                        </p:attrNameLst>
                                      </p:cBhvr>
                                      <p:to>
                                        <p:strVal val="hidden"/>
                                      </p:to>
                                    </p:set>
                                  </p:childTnLst>
                                </p:cTn>
                              </p:par>
                              <p:par>
                                <p:cTn id="2565" presetID="10" presetClass="exit" presetSubtype="0" fill="hold" grpId="11" nodeType="withEffect">
                                  <p:stCondLst>
                                    <p:cond delay="0"/>
                                  </p:stCondLst>
                                  <p:childTnLst>
                                    <p:animEffect transition="out" filter="fade">
                                      <p:cBhvr>
                                        <p:cTn id="2566" dur="500"/>
                                        <p:tgtEl>
                                          <p:spTgt spid="42"/>
                                        </p:tgtEl>
                                      </p:cBhvr>
                                    </p:animEffect>
                                    <p:set>
                                      <p:cBhvr>
                                        <p:cTn id="2567" dur="1" fill="hold">
                                          <p:stCondLst>
                                            <p:cond delay="499"/>
                                          </p:stCondLst>
                                        </p:cTn>
                                        <p:tgtEl>
                                          <p:spTgt spid="42"/>
                                        </p:tgtEl>
                                        <p:attrNameLst>
                                          <p:attrName>style.visibility</p:attrName>
                                        </p:attrNameLst>
                                      </p:cBhvr>
                                      <p:to>
                                        <p:strVal val="hidden"/>
                                      </p:to>
                                    </p:set>
                                  </p:childTnLst>
                                </p:cTn>
                              </p:par>
                              <p:par>
                                <p:cTn id="2568" presetID="10" presetClass="exit" presetSubtype="0" fill="hold" nodeType="withEffect">
                                  <p:stCondLst>
                                    <p:cond delay="0"/>
                                  </p:stCondLst>
                                  <p:childTnLst>
                                    <p:animEffect transition="out" filter="fade">
                                      <p:cBhvr>
                                        <p:cTn id="2569" dur="500"/>
                                        <p:tgtEl>
                                          <p:spTgt spid="43"/>
                                        </p:tgtEl>
                                      </p:cBhvr>
                                    </p:animEffect>
                                    <p:set>
                                      <p:cBhvr>
                                        <p:cTn id="2570" dur="1" fill="hold">
                                          <p:stCondLst>
                                            <p:cond delay="499"/>
                                          </p:stCondLst>
                                        </p:cTn>
                                        <p:tgtEl>
                                          <p:spTgt spid="43"/>
                                        </p:tgtEl>
                                        <p:attrNameLst>
                                          <p:attrName>style.visibility</p:attrName>
                                        </p:attrNameLst>
                                      </p:cBhvr>
                                      <p:to>
                                        <p:strVal val="hidden"/>
                                      </p:to>
                                    </p:set>
                                  </p:childTnLst>
                                </p:cTn>
                              </p:par>
                              <p:par>
                                <p:cTn id="2571" presetID="10" presetClass="exit" presetSubtype="0" fill="hold" grpId="11" nodeType="withEffect">
                                  <p:stCondLst>
                                    <p:cond delay="0"/>
                                  </p:stCondLst>
                                  <p:childTnLst>
                                    <p:animEffect transition="out" filter="fade">
                                      <p:cBhvr>
                                        <p:cTn id="2572" dur="500"/>
                                        <p:tgtEl>
                                          <p:spTgt spid="44"/>
                                        </p:tgtEl>
                                      </p:cBhvr>
                                    </p:animEffect>
                                    <p:set>
                                      <p:cBhvr>
                                        <p:cTn id="2573" dur="1" fill="hold">
                                          <p:stCondLst>
                                            <p:cond delay="499"/>
                                          </p:stCondLst>
                                        </p:cTn>
                                        <p:tgtEl>
                                          <p:spTgt spid="44"/>
                                        </p:tgtEl>
                                        <p:attrNameLst>
                                          <p:attrName>style.visibility</p:attrName>
                                        </p:attrNameLst>
                                      </p:cBhvr>
                                      <p:to>
                                        <p:strVal val="hidden"/>
                                      </p:to>
                                    </p:set>
                                  </p:childTnLst>
                                </p:cTn>
                              </p:par>
                              <p:par>
                                <p:cTn id="2574" presetID="10" presetClass="exit" presetSubtype="0" fill="hold" nodeType="withEffect">
                                  <p:stCondLst>
                                    <p:cond delay="0"/>
                                  </p:stCondLst>
                                  <p:childTnLst>
                                    <p:animEffect transition="out" filter="fade">
                                      <p:cBhvr>
                                        <p:cTn id="2575" dur="500"/>
                                        <p:tgtEl>
                                          <p:spTgt spid="45"/>
                                        </p:tgtEl>
                                      </p:cBhvr>
                                    </p:animEffect>
                                    <p:set>
                                      <p:cBhvr>
                                        <p:cTn id="2576" dur="1" fill="hold">
                                          <p:stCondLst>
                                            <p:cond delay="499"/>
                                          </p:stCondLst>
                                        </p:cTn>
                                        <p:tgtEl>
                                          <p:spTgt spid="45"/>
                                        </p:tgtEl>
                                        <p:attrNameLst>
                                          <p:attrName>style.visibility</p:attrName>
                                        </p:attrNameLst>
                                      </p:cBhvr>
                                      <p:to>
                                        <p:strVal val="hidden"/>
                                      </p:to>
                                    </p:set>
                                  </p:childTnLst>
                                </p:cTn>
                              </p:par>
                              <p:par>
                                <p:cTn id="2577" presetID="10" presetClass="exit" presetSubtype="0" fill="hold" grpId="11" nodeType="withEffect">
                                  <p:stCondLst>
                                    <p:cond delay="0"/>
                                  </p:stCondLst>
                                  <p:childTnLst>
                                    <p:animEffect transition="out" filter="fade">
                                      <p:cBhvr>
                                        <p:cTn id="2578" dur="500"/>
                                        <p:tgtEl>
                                          <p:spTgt spid="46"/>
                                        </p:tgtEl>
                                      </p:cBhvr>
                                    </p:animEffect>
                                    <p:set>
                                      <p:cBhvr>
                                        <p:cTn id="2579" dur="1" fill="hold">
                                          <p:stCondLst>
                                            <p:cond delay="499"/>
                                          </p:stCondLst>
                                        </p:cTn>
                                        <p:tgtEl>
                                          <p:spTgt spid="46"/>
                                        </p:tgtEl>
                                        <p:attrNameLst>
                                          <p:attrName>style.visibility</p:attrName>
                                        </p:attrNameLst>
                                      </p:cBhvr>
                                      <p:to>
                                        <p:strVal val="hidden"/>
                                      </p:to>
                                    </p:set>
                                  </p:childTnLst>
                                </p:cTn>
                              </p:par>
                              <p:par>
                                <p:cTn id="2580" presetID="10" presetClass="exit" presetSubtype="0" fill="hold" nodeType="withEffect">
                                  <p:stCondLst>
                                    <p:cond delay="0"/>
                                  </p:stCondLst>
                                  <p:childTnLst>
                                    <p:animEffect transition="out" filter="fade">
                                      <p:cBhvr>
                                        <p:cTn id="2581" dur="500"/>
                                        <p:tgtEl>
                                          <p:spTgt spid="47"/>
                                        </p:tgtEl>
                                      </p:cBhvr>
                                    </p:animEffect>
                                    <p:set>
                                      <p:cBhvr>
                                        <p:cTn id="2582" dur="1" fill="hold">
                                          <p:stCondLst>
                                            <p:cond delay="499"/>
                                          </p:stCondLst>
                                        </p:cTn>
                                        <p:tgtEl>
                                          <p:spTgt spid="47"/>
                                        </p:tgtEl>
                                        <p:attrNameLst>
                                          <p:attrName>style.visibility</p:attrName>
                                        </p:attrNameLst>
                                      </p:cBhvr>
                                      <p:to>
                                        <p:strVal val="hidden"/>
                                      </p:to>
                                    </p:set>
                                  </p:childTnLst>
                                </p:cTn>
                              </p:par>
                              <p:par>
                                <p:cTn id="2583" presetID="10" presetClass="exit" presetSubtype="0" fill="hold" grpId="11" nodeType="withEffect">
                                  <p:stCondLst>
                                    <p:cond delay="0"/>
                                  </p:stCondLst>
                                  <p:childTnLst>
                                    <p:animEffect transition="out" filter="fade">
                                      <p:cBhvr>
                                        <p:cTn id="2584" dur="500"/>
                                        <p:tgtEl>
                                          <p:spTgt spid="48"/>
                                        </p:tgtEl>
                                      </p:cBhvr>
                                    </p:animEffect>
                                    <p:set>
                                      <p:cBhvr>
                                        <p:cTn id="2585" dur="1" fill="hold">
                                          <p:stCondLst>
                                            <p:cond delay="499"/>
                                          </p:stCondLst>
                                        </p:cTn>
                                        <p:tgtEl>
                                          <p:spTgt spid="48"/>
                                        </p:tgtEl>
                                        <p:attrNameLst>
                                          <p:attrName>style.visibility</p:attrName>
                                        </p:attrNameLst>
                                      </p:cBhvr>
                                      <p:to>
                                        <p:strVal val="hidden"/>
                                      </p:to>
                                    </p:set>
                                  </p:childTnLst>
                                </p:cTn>
                              </p:par>
                              <p:par>
                                <p:cTn id="2586" presetID="10" presetClass="exit" presetSubtype="0" fill="hold" nodeType="withEffect">
                                  <p:stCondLst>
                                    <p:cond delay="0"/>
                                  </p:stCondLst>
                                  <p:childTnLst>
                                    <p:animEffect transition="out" filter="fade">
                                      <p:cBhvr>
                                        <p:cTn id="2587" dur="500"/>
                                        <p:tgtEl>
                                          <p:spTgt spid="49"/>
                                        </p:tgtEl>
                                      </p:cBhvr>
                                    </p:animEffect>
                                    <p:set>
                                      <p:cBhvr>
                                        <p:cTn id="2588" dur="1" fill="hold">
                                          <p:stCondLst>
                                            <p:cond delay="499"/>
                                          </p:stCondLst>
                                        </p:cTn>
                                        <p:tgtEl>
                                          <p:spTgt spid="49"/>
                                        </p:tgtEl>
                                        <p:attrNameLst>
                                          <p:attrName>style.visibility</p:attrName>
                                        </p:attrNameLst>
                                      </p:cBhvr>
                                      <p:to>
                                        <p:strVal val="hidden"/>
                                      </p:to>
                                    </p:set>
                                  </p:childTnLst>
                                </p:cTn>
                              </p:par>
                              <p:par>
                                <p:cTn id="2589" presetID="10" presetClass="exit" presetSubtype="0" fill="hold" nodeType="withEffect">
                                  <p:stCondLst>
                                    <p:cond delay="0"/>
                                  </p:stCondLst>
                                  <p:childTnLst>
                                    <p:animEffect transition="out" filter="fade">
                                      <p:cBhvr>
                                        <p:cTn id="2590" dur="500"/>
                                        <p:tgtEl>
                                          <p:spTgt spid="56"/>
                                        </p:tgtEl>
                                      </p:cBhvr>
                                    </p:animEffect>
                                    <p:set>
                                      <p:cBhvr>
                                        <p:cTn id="2591" dur="1" fill="hold">
                                          <p:stCondLst>
                                            <p:cond delay="499"/>
                                          </p:stCondLst>
                                        </p:cTn>
                                        <p:tgtEl>
                                          <p:spTgt spid="56"/>
                                        </p:tgtEl>
                                        <p:attrNameLst>
                                          <p:attrName>style.visibility</p:attrName>
                                        </p:attrNameLst>
                                      </p:cBhvr>
                                      <p:to>
                                        <p:strVal val="hidden"/>
                                      </p:to>
                                    </p:set>
                                  </p:childTnLst>
                                </p:cTn>
                              </p:par>
                              <p:par>
                                <p:cTn id="2592" presetID="10" presetClass="exit" presetSubtype="0" fill="hold" grpId="11" nodeType="withEffect">
                                  <p:stCondLst>
                                    <p:cond delay="0"/>
                                  </p:stCondLst>
                                  <p:childTnLst>
                                    <p:animEffect transition="out" filter="fade">
                                      <p:cBhvr>
                                        <p:cTn id="2593" dur="500"/>
                                        <p:tgtEl>
                                          <p:spTgt spid="57"/>
                                        </p:tgtEl>
                                      </p:cBhvr>
                                    </p:animEffect>
                                    <p:set>
                                      <p:cBhvr>
                                        <p:cTn id="2594" dur="1" fill="hold">
                                          <p:stCondLst>
                                            <p:cond delay="499"/>
                                          </p:stCondLst>
                                        </p:cTn>
                                        <p:tgtEl>
                                          <p:spTgt spid="57"/>
                                        </p:tgtEl>
                                        <p:attrNameLst>
                                          <p:attrName>style.visibility</p:attrName>
                                        </p:attrNameLst>
                                      </p:cBhvr>
                                      <p:to>
                                        <p:strVal val="hidden"/>
                                      </p:to>
                                    </p:set>
                                  </p:childTnLst>
                                </p:cTn>
                              </p:par>
                              <p:par>
                                <p:cTn id="2595" presetID="10" presetClass="exit" presetSubtype="0" fill="hold" nodeType="withEffect">
                                  <p:stCondLst>
                                    <p:cond delay="0"/>
                                  </p:stCondLst>
                                  <p:childTnLst>
                                    <p:animEffect transition="out" filter="fade">
                                      <p:cBhvr>
                                        <p:cTn id="2596" dur="500"/>
                                        <p:tgtEl>
                                          <p:spTgt spid="58"/>
                                        </p:tgtEl>
                                      </p:cBhvr>
                                    </p:animEffect>
                                    <p:set>
                                      <p:cBhvr>
                                        <p:cTn id="2597" dur="1" fill="hold">
                                          <p:stCondLst>
                                            <p:cond delay="499"/>
                                          </p:stCondLst>
                                        </p:cTn>
                                        <p:tgtEl>
                                          <p:spTgt spid="58"/>
                                        </p:tgtEl>
                                        <p:attrNameLst>
                                          <p:attrName>style.visibility</p:attrName>
                                        </p:attrNameLst>
                                      </p:cBhvr>
                                      <p:to>
                                        <p:strVal val="hidden"/>
                                      </p:to>
                                    </p:set>
                                  </p:childTnLst>
                                </p:cTn>
                              </p:par>
                              <p:par>
                                <p:cTn id="2598" presetID="10" presetClass="exit" presetSubtype="0" fill="hold" grpId="11" nodeType="withEffect">
                                  <p:stCondLst>
                                    <p:cond delay="0"/>
                                  </p:stCondLst>
                                  <p:childTnLst>
                                    <p:animEffect transition="out" filter="fade">
                                      <p:cBhvr>
                                        <p:cTn id="2599" dur="500"/>
                                        <p:tgtEl>
                                          <p:spTgt spid="59"/>
                                        </p:tgtEl>
                                      </p:cBhvr>
                                    </p:animEffect>
                                    <p:set>
                                      <p:cBhvr>
                                        <p:cTn id="2600" dur="1" fill="hold">
                                          <p:stCondLst>
                                            <p:cond delay="499"/>
                                          </p:stCondLst>
                                        </p:cTn>
                                        <p:tgtEl>
                                          <p:spTgt spid="59"/>
                                        </p:tgtEl>
                                        <p:attrNameLst>
                                          <p:attrName>style.visibility</p:attrName>
                                        </p:attrNameLst>
                                      </p:cBhvr>
                                      <p:to>
                                        <p:strVal val="hidden"/>
                                      </p:to>
                                    </p:set>
                                  </p:childTnLst>
                                </p:cTn>
                              </p:par>
                              <p:par>
                                <p:cTn id="2601" presetID="10" presetClass="exit" presetSubtype="0" fill="hold" nodeType="withEffect">
                                  <p:stCondLst>
                                    <p:cond delay="0"/>
                                  </p:stCondLst>
                                  <p:childTnLst>
                                    <p:animEffect transition="out" filter="fade">
                                      <p:cBhvr>
                                        <p:cTn id="2602" dur="500"/>
                                        <p:tgtEl>
                                          <p:spTgt spid="60"/>
                                        </p:tgtEl>
                                      </p:cBhvr>
                                    </p:animEffect>
                                    <p:set>
                                      <p:cBhvr>
                                        <p:cTn id="2603" dur="1" fill="hold">
                                          <p:stCondLst>
                                            <p:cond delay="499"/>
                                          </p:stCondLst>
                                        </p:cTn>
                                        <p:tgtEl>
                                          <p:spTgt spid="60"/>
                                        </p:tgtEl>
                                        <p:attrNameLst>
                                          <p:attrName>style.visibility</p:attrName>
                                        </p:attrNameLst>
                                      </p:cBhvr>
                                      <p:to>
                                        <p:strVal val="hidden"/>
                                      </p:to>
                                    </p:set>
                                  </p:childTnLst>
                                </p:cTn>
                              </p:par>
                              <p:par>
                                <p:cTn id="2604" presetID="10" presetClass="exit" presetSubtype="0" fill="hold" grpId="11" nodeType="withEffect">
                                  <p:stCondLst>
                                    <p:cond delay="0"/>
                                  </p:stCondLst>
                                  <p:childTnLst>
                                    <p:animEffect transition="out" filter="fade">
                                      <p:cBhvr>
                                        <p:cTn id="2605" dur="500"/>
                                        <p:tgtEl>
                                          <p:spTgt spid="61"/>
                                        </p:tgtEl>
                                      </p:cBhvr>
                                    </p:animEffect>
                                    <p:set>
                                      <p:cBhvr>
                                        <p:cTn id="2606" dur="1" fill="hold">
                                          <p:stCondLst>
                                            <p:cond delay="499"/>
                                          </p:stCondLst>
                                        </p:cTn>
                                        <p:tgtEl>
                                          <p:spTgt spid="61"/>
                                        </p:tgtEl>
                                        <p:attrNameLst>
                                          <p:attrName>style.visibility</p:attrName>
                                        </p:attrNameLst>
                                      </p:cBhvr>
                                      <p:to>
                                        <p:strVal val="hidden"/>
                                      </p:to>
                                    </p:set>
                                  </p:childTnLst>
                                </p:cTn>
                              </p:par>
                              <p:par>
                                <p:cTn id="2607" presetID="10" presetClass="exit" presetSubtype="0" fill="hold" nodeType="withEffect">
                                  <p:stCondLst>
                                    <p:cond delay="0"/>
                                  </p:stCondLst>
                                  <p:childTnLst>
                                    <p:animEffect transition="out" filter="fade">
                                      <p:cBhvr>
                                        <p:cTn id="2608" dur="500"/>
                                        <p:tgtEl>
                                          <p:spTgt spid="62"/>
                                        </p:tgtEl>
                                      </p:cBhvr>
                                    </p:animEffect>
                                    <p:set>
                                      <p:cBhvr>
                                        <p:cTn id="2609" dur="1" fill="hold">
                                          <p:stCondLst>
                                            <p:cond delay="499"/>
                                          </p:stCondLst>
                                        </p:cTn>
                                        <p:tgtEl>
                                          <p:spTgt spid="62"/>
                                        </p:tgtEl>
                                        <p:attrNameLst>
                                          <p:attrName>style.visibility</p:attrName>
                                        </p:attrNameLst>
                                      </p:cBhvr>
                                      <p:to>
                                        <p:strVal val="hidden"/>
                                      </p:to>
                                    </p:set>
                                  </p:childTnLst>
                                </p:cTn>
                              </p:par>
                              <p:par>
                                <p:cTn id="2610" presetID="10" presetClass="exit" presetSubtype="0" fill="hold" grpId="11" nodeType="withEffect">
                                  <p:stCondLst>
                                    <p:cond delay="0"/>
                                  </p:stCondLst>
                                  <p:childTnLst>
                                    <p:animEffect transition="out" filter="fade">
                                      <p:cBhvr>
                                        <p:cTn id="2611" dur="500"/>
                                        <p:tgtEl>
                                          <p:spTgt spid="63"/>
                                        </p:tgtEl>
                                      </p:cBhvr>
                                    </p:animEffect>
                                    <p:set>
                                      <p:cBhvr>
                                        <p:cTn id="2612" dur="1" fill="hold">
                                          <p:stCondLst>
                                            <p:cond delay="499"/>
                                          </p:stCondLst>
                                        </p:cTn>
                                        <p:tgtEl>
                                          <p:spTgt spid="63"/>
                                        </p:tgtEl>
                                        <p:attrNameLst>
                                          <p:attrName>style.visibility</p:attrName>
                                        </p:attrNameLst>
                                      </p:cBhvr>
                                      <p:to>
                                        <p:strVal val="hidden"/>
                                      </p:to>
                                    </p:set>
                                  </p:childTnLst>
                                </p:cTn>
                              </p:par>
                              <p:par>
                                <p:cTn id="2613" presetID="10" presetClass="exit" presetSubtype="0" fill="hold" nodeType="withEffect">
                                  <p:stCondLst>
                                    <p:cond delay="0"/>
                                  </p:stCondLst>
                                  <p:childTnLst>
                                    <p:animEffect transition="out" filter="fade">
                                      <p:cBhvr>
                                        <p:cTn id="2614" dur="500"/>
                                        <p:tgtEl>
                                          <p:spTgt spid="64"/>
                                        </p:tgtEl>
                                      </p:cBhvr>
                                    </p:animEffect>
                                    <p:set>
                                      <p:cBhvr>
                                        <p:cTn id="2615" dur="1" fill="hold">
                                          <p:stCondLst>
                                            <p:cond delay="499"/>
                                          </p:stCondLst>
                                        </p:cTn>
                                        <p:tgtEl>
                                          <p:spTgt spid="64"/>
                                        </p:tgtEl>
                                        <p:attrNameLst>
                                          <p:attrName>style.visibility</p:attrName>
                                        </p:attrNameLst>
                                      </p:cBhvr>
                                      <p:to>
                                        <p:strVal val="hidden"/>
                                      </p:to>
                                    </p:set>
                                  </p:childTnLst>
                                </p:cTn>
                              </p:par>
                              <p:par>
                                <p:cTn id="2616" presetID="10" presetClass="exit" presetSubtype="0" fill="hold" nodeType="withEffect">
                                  <p:stCondLst>
                                    <p:cond delay="0"/>
                                  </p:stCondLst>
                                  <p:childTnLst>
                                    <p:animEffect transition="out" filter="fade">
                                      <p:cBhvr>
                                        <p:cTn id="2617" dur="500"/>
                                        <p:tgtEl>
                                          <p:spTgt spid="71"/>
                                        </p:tgtEl>
                                      </p:cBhvr>
                                    </p:animEffect>
                                    <p:set>
                                      <p:cBhvr>
                                        <p:cTn id="2618" dur="1" fill="hold">
                                          <p:stCondLst>
                                            <p:cond delay="499"/>
                                          </p:stCondLst>
                                        </p:cTn>
                                        <p:tgtEl>
                                          <p:spTgt spid="71"/>
                                        </p:tgtEl>
                                        <p:attrNameLst>
                                          <p:attrName>style.visibility</p:attrName>
                                        </p:attrNameLst>
                                      </p:cBhvr>
                                      <p:to>
                                        <p:strVal val="hidden"/>
                                      </p:to>
                                    </p:set>
                                  </p:childTnLst>
                                </p:cTn>
                              </p:par>
                              <p:par>
                                <p:cTn id="2619" presetID="10" presetClass="exit" presetSubtype="0" fill="hold" grpId="11" nodeType="withEffect">
                                  <p:stCondLst>
                                    <p:cond delay="0"/>
                                  </p:stCondLst>
                                  <p:childTnLst>
                                    <p:animEffect transition="out" filter="fade">
                                      <p:cBhvr>
                                        <p:cTn id="2620" dur="500"/>
                                        <p:tgtEl>
                                          <p:spTgt spid="72"/>
                                        </p:tgtEl>
                                      </p:cBhvr>
                                    </p:animEffect>
                                    <p:set>
                                      <p:cBhvr>
                                        <p:cTn id="2621" dur="1" fill="hold">
                                          <p:stCondLst>
                                            <p:cond delay="499"/>
                                          </p:stCondLst>
                                        </p:cTn>
                                        <p:tgtEl>
                                          <p:spTgt spid="72"/>
                                        </p:tgtEl>
                                        <p:attrNameLst>
                                          <p:attrName>style.visibility</p:attrName>
                                        </p:attrNameLst>
                                      </p:cBhvr>
                                      <p:to>
                                        <p:strVal val="hidden"/>
                                      </p:to>
                                    </p:set>
                                  </p:childTnLst>
                                </p:cTn>
                              </p:par>
                              <p:par>
                                <p:cTn id="2622" presetID="10" presetClass="exit" presetSubtype="0" fill="hold" nodeType="withEffect">
                                  <p:stCondLst>
                                    <p:cond delay="0"/>
                                  </p:stCondLst>
                                  <p:childTnLst>
                                    <p:animEffect transition="out" filter="fade">
                                      <p:cBhvr>
                                        <p:cTn id="2623" dur="500"/>
                                        <p:tgtEl>
                                          <p:spTgt spid="73"/>
                                        </p:tgtEl>
                                      </p:cBhvr>
                                    </p:animEffect>
                                    <p:set>
                                      <p:cBhvr>
                                        <p:cTn id="2624" dur="1" fill="hold">
                                          <p:stCondLst>
                                            <p:cond delay="499"/>
                                          </p:stCondLst>
                                        </p:cTn>
                                        <p:tgtEl>
                                          <p:spTgt spid="73"/>
                                        </p:tgtEl>
                                        <p:attrNameLst>
                                          <p:attrName>style.visibility</p:attrName>
                                        </p:attrNameLst>
                                      </p:cBhvr>
                                      <p:to>
                                        <p:strVal val="hidden"/>
                                      </p:to>
                                    </p:set>
                                  </p:childTnLst>
                                </p:cTn>
                              </p:par>
                              <p:par>
                                <p:cTn id="2625" presetID="10" presetClass="exit" presetSubtype="0" fill="hold" grpId="11" nodeType="withEffect">
                                  <p:stCondLst>
                                    <p:cond delay="0"/>
                                  </p:stCondLst>
                                  <p:childTnLst>
                                    <p:animEffect transition="out" filter="fade">
                                      <p:cBhvr>
                                        <p:cTn id="2626" dur="500"/>
                                        <p:tgtEl>
                                          <p:spTgt spid="74"/>
                                        </p:tgtEl>
                                      </p:cBhvr>
                                    </p:animEffect>
                                    <p:set>
                                      <p:cBhvr>
                                        <p:cTn id="2627" dur="1" fill="hold">
                                          <p:stCondLst>
                                            <p:cond delay="499"/>
                                          </p:stCondLst>
                                        </p:cTn>
                                        <p:tgtEl>
                                          <p:spTgt spid="74"/>
                                        </p:tgtEl>
                                        <p:attrNameLst>
                                          <p:attrName>style.visibility</p:attrName>
                                        </p:attrNameLst>
                                      </p:cBhvr>
                                      <p:to>
                                        <p:strVal val="hidden"/>
                                      </p:to>
                                    </p:set>
                                  </p:childTnLst>
                                </p:cTn>
                              </p:par>
                              <p:par>
                                <p:cTn id="2628" presetID="10" presetClass="exit" presetSubtype="0" fill="hold" nodeType="withEffect">
                                  <p:stCondLst>
                                    <p:cond delay="0"/>
                                  </p:stCondLst>
                                  <p:childTnLst>
                                    <p:animEffect transition="out" filter="fade">
                                      <p:cBhvr>
                                        <p:cTn id="2629" dur="500"/>
                                        <p:tgtEl>
                                          <p:spTgt spid="75"/>
                                        </p:tgtEl>
                                      </p:cBhvr>
                                    </p:animEffect>
                                    <p:set>
                                      <p:cBhvr>
                                        <p:cTn id="2630" dur="1" fill="hold">
                                          <p:stCondLst>
                                            <p:cond delay="499"/>
                                          </p:stCondLst>
                                        </p:cTn>
                                        <p:tgtEl>
                                          <p:spTgt spid="75"/>
                                        </p:tgtEl>
                                        <p:attrNameLst>
                                          <p:attrName>style.visibility</p:attrName>
                                        </p:attrNameLst>
                                      </p:cBhvr>
                                      <p:to>
                                        <p:strVal val="hidden"/>
                                      </p:to>
                                    </p:set>
                                  </p:childTnLst>
                                </p:cTn>
                              </p:par>
                              <p:par>
                                <p:cTn id="2631" presetID="10" presetClass="exit" presetSubtype="0" fill="hold" nodeType="withEffect">
                                  <p:stCondLst>
                                    <p:cond delay="0"/>
                                  </p:stCondLst>
                                  <p:childTnLst>
                                    <p:animEffect transition="out" filter="fade">
                                      <p:cBhvr>
                                        <p:cTn id="2632" dur="500"/>
                                        <p:tgtEl>
                                          <p:spTgt spid="76"/>
                                        </p:tgtEl>
                                      </p:cBhvr>
                                    </p:animEffect>
                                    <p:set>
                                      <p:cBhvr>
                                        <p:cTn id="2633" dur="1" fill="hold">
                                          <p:stCondLst>
                                            <p:cond delay="499"/>
                                          </p:stCondLst>
                                        </p:cTn>
                                        <p:tgtEl>
                                          <p:spTgt spid="76"/>
                                        </p:tgtEl>
                                        <p:attrNameLst>
                                          <p:attrName>style.visibility</p:attrName>
                                        </p:attrNameLst>
                                      </p:cBhvr>
                                      <p:to>
                                        <p:strVal val="hidden"/>
                                      </p:to>
                                    </p:set>
                                  </p:childTnLst>
                                </p:cTn>
                              </p:par>
                              <p:par>
                                <p:cTn id="2634" presetID="10" presetClass="exit" presetSubtype="0" fill="hold" grpId="11" nodeType="withEffect">
                                  <p:stCondLst>
                                    <p:cond delay="0"/>
                                  </p:stCondLst>
                                  <p:childTnLst>
                                    <p:animEffect transition="out" filter="fade">
                                      <p:cBhvr>
                                        <p:cTn id="2635" dur="500"/>
                                        <p:tgtEl>
                                          <p:spTgt spid="77"/>
                                        </p:tgtEl>
                                      </p:cBhvr>
                                    </p:animEffect>
                                    <p:set>
                                      <p:cBhvr>
                                        <p:cTn id="2636" dur="1" fill="hold">
                                          <p:stCondLst>
                                            <p:cond delay="499"/>
                                          </p:stCondLst>
                                        </p:cTn>
                                        <p:tgtEl>
                                          <p:spTgt spid="77"/>
                                        </p:tgtEl>
                                        <p:attrNameLst>
                                          <p:attrName>style.visibility</p:attrName>
                                        </p:attrNameLst>
                                      </p:cBhvr>
                                      <p:to>
                                        <p:strVal val="hidden"/>
                                      </p:to>
                                    </p:set>
                                  </p:childTnLst>
                                </p:cTn>
                              </p:par>
                              <p:par>
                                <p:cTn id="2637" presetID="10" presetClass="exit" presetSubtype="0" fill="hold" nodeType="withEffect">
                                  <p:stCondLst>
                                    <p:cond delay="0"/>
                                  </p:stCondLst>
                                  <p:childTnLst>
                                    <p:animEffect transition="out" filter="fade">
                                      <p:cBhvr>
                                        <p:cTn id="2638" dur="500"/>
                                        <p:tgtEl>
                                          <p:spTgt spid="78"/>
                                        </p:tgtEl>
                                      </p:cBhvr>
                                    </p:animEffect>
                                    <p:set>
                                      <p:cBhvr>
                                        <p:cTn id="2639" dur="1" fill="hold">
                                          <p:stCondLst>
                                            <p:cond delay="499"/>
                                          </p:stCondLst>
                                        </p:cTn>
                                        <p:tgtEl>
                                          <p:spTgt spid="78"/>
                                        </p:tgtEl>
                                        <p:attrNameLst>
                                          <p:attrName>style.visibility</p:attrName>
                                        </p:attrNameLst>
                                      </p:cBhvr>
                                      <p:to>
                                        <p:strVal val="hidden"/>
                                      </p:to>
                                    </p:set>
                                  </p:childTnLst>
                                </p:cTn>
                              </p:par>
                              <p:par>
                                <p:cTn id="2640" presetID="10" presetClass="exit" presetSubtype="0" fill="hold" grpId="11" nodeType="withEffect">
                                  <p:stCondLst>
                                    <p:cond delay="0"/>
                                  </p:stCondLst>
                                  <p:childTnLst>
                                    <p:animEffect transition="out" filter="fade">
                                      <p:cBhvr>
                                        <p:cTn id="2641" dur="500"/>
                                        <p:tgtEl>
                                          <p:spTgt spid="79"/>
                                        </p:tgtEl>
                                      </p:cBhvr>
                                    </p:animEffect>
                                    <p:set>
                                      <p:cBhvr>
                                        <p:cTn id="2642" dur="1" fill="hold">
                                          <p:stCondLst>
                                            <p:cond delay="499"/>
                                          </p:stCondLst>
                                        </p:cTn>
                                        <p:tgtEl>
                                          <p:spTgt spid="79"/>
                                        </p:tgtEl>
                                        <p:attrNameLst>
                                          <p:attrName>style.visibility</p:attrName>
                                        </p:attrNameLst>
                                      </p:cBhvr>
                                      <p:to>
                                        <p:strVal val="hidden"/>
                                      </p:to>
                                    </p:set>
                                  </p:childTnLst>
                                </p:cTn>
                              </p:par>
                              <p:par>
                                <p:cTn id="2643" presetID="10" presetClass="exit" presetSubtype="0" fill="hold" nodeType="withEffect">
                                  <p:stCondLst>
                                    <p:cond delay="0"/>
                                  </p:stCondLst>
                                  <p:childTnLst>
                                    <p:animEffect transition="out" filter="fade">
                                      <p:cBhvr>
                                        <p:cTn id="2644" dur="500"/>
                                        <p:tgtEl>
                                          <p:spTgt spid="80"/>
                                        </p:tgtEl>
                                      </p:cBhvr>
                                    </p:animEffect>
                                    <p:set>
                                      <p:cBhvr>
                                        <p:cTn id="2645" dur="1" fill="hold">
                                          <p:stCondLst>
                                            <p:cond delay="499"/>
                                          </p:stCondLst>
                                        </p:cTn>
                                        <p:tgtEl>
                                          <p:spTgt spid="80"/>
                                        </p:tgtEl>
                                        <p:attrNameLst>
                                          <p:attrName>style.visibility</p:attrName>
                                        </p:attrNameLst>
                                      </p:cBhvr>
                                      <p:to>
                                        <p:strVal val="hidden"/>
                                      </p:to>
                                    </p:set>
                                  </p:childTnLst>
                                </p:cTn>
                              </p:par>
                            </p:childTnLst>
                          </p:cTn>
                        </p:par>
                        <p:par>
                          <p:cTn id="2646" fill="hold">
                            <p:stCondLst>
                              <p:cond delay="500"/>
                            </p:stCondLst>
                            <p:childTnLst>
                              <p:par>
                                <p:cTn id="2647" presetID="35" presetClass="path" presetSubtype="0" decel="100000" fill="hold" grpId="11" nodeType="afterEffect">
                                  <p:stCondLst>
                                    <p:cond delay="0"/>
                                  </p:stCondLst>
                                  <p:childTnLst>
                                    <p:animMotion origin="layout" path="M 2.00191E-6 4.93827E-6 L -0.34951 -0.22547 " pathEditMode="relative" rAng="0" ptsTypes="AA">
                                      <p:cBhvr>
                                        <p:cTn id="2648" dur="500" fill="hold"/>
                                        <p:tgtEl>
                                          <p:spTgt spid="37"/>
                                        </p:tgtEl>
                                        <p:attrNameLst>
                                          <p:attrName>ppt_x</p:attrName>
                                          <p:attrName>ppt_y</p:attrName>
                                        </p:attrNameLst>
                                      </p:cBhvr>
                                      <p:rCtr x="-17475" y="-11281"/>
                                    </p:animMotion>
                                  </p:childTnLst>
                                </p:cTn>
                              </p:par>
                              <p:par>
                                <p:cTn id="2649" presetID="22" presetClass="entr" presetSubtype="8" fill="hold" nodeType="withEffect">
                                  <p:stCondLst>
                                    <p:cond delay="0"/>
                                  </p:stCondLst>
                                  <p:childTnLst>
                                    <p:set>
                                      <p:cBhvr>
                                        <p:cTn id="2650" dur="1" fill="hold">
                                          <p:stCondLst>
                                            <p:cond delay="0"/>
                                          </p:stCondLst>
                                        </p:cTn>
                                        <p:tgtEl>
                                          <p:spTgt spid="212"/>
                                        </p:tgtEl>
                                        <p:attrNameLst>
                                          <p:attrName>style.visibility</p:attrName>
                                        </p:attrNameLst>
                                      </p:cBhvr>
                                      <p:to>
                                        <p:strVal val="visible"/>
                                      </p:to>
                                    </p:set>
                                    <p:animEffect transition="in" filter="wipe(left)">
                                      <p:cBhvr>
                                        <p:cTn id="2651" dur="500"/>
                                        <p:tgtEl>
                                          <p:spTgt spid="212"/>
                                        </p:tgtEl>
                                      </p:cBhvr>
                                    </p:animEffect>
                                  </p:childTnLst>
                                </p:cTn>
                              </p:par>
                              <p:par>
                                <p:cTn id="2652" presetID="2" presetClass="entr" presetSubtype="4" decel="100000" fill="hold" grpId="0" nodeType="withEffect">
                                  <p:stCondLst>
                                    <p:cond delay="0"/>
                                  </p:stCondLst>
                                  <p:childTnLst>
                                    <p:set>
                                      <p:cBhvr>
                                        <p:cTn id="2653" dur="1" fill="hold">
                                          <p:stCondLst>
                                            <p:cond delay="0"/>
                                          </p:stCondLst>
                                        </p:cTn>
                                        <p:tgtEl>
                                          <p:spTgt spid="272"/>
                                        </p:tgtEl>
                                        <p:attrNameLst>
                                          <p:attrName>style.visibility</p:attrName>
                                        </p:attrNameLst>
                                      </p:cBhvr>
                                      <p:to>
                                        <p:strVal val="visible"/>
                                      </p:to>
                                    </p:set>
                                    <p:anim calcmode="lin" valueType="num">
                                      <p:cBhvr additive="base">
                                        <p:cTn id="2654" dur="500" fill="hold"/>
                                        <p:tgtEl>
                                          <p:spTgt spid="272"/>
                                        </p:tgtEl>
                                        <p:attrNameLst>
                                          <p:attrName>ppt_x</p:attrName>
                                        </p:attrNameLst>
                                      </p:cBhvr>
                                      <p:tavLst>
                                        <p:tav tm="0">
                                          <p:val>
                                            <p:strVal val="#ppt_x"/>
                                          </p:val>
                                        </p:tav>
                                        <p:tav tm="100000">
                                          <p:val>
                                            <p:strVal val="#ppt_x"/>
                                          </p:val>
                                        </p:tav>
                                      </p:tavLst>
                                    </p:anim>
                                    <p:anim calcmode="lin" valueType="num">
                                      <p:cBhvr additive="base">
                                        <p:cTn id="2655" dur="500" fill="hold"/>
                                        <p:tgtEl>
                                          <p:spTgt spid="272"/>
                                        </p:tgtEl>
                                        <p:attrNameLst>
                                          <p:attrName>ppt_y</p:attrName>
                                        </p:attrNameLst>
                                      </p:cBhvr>
                                      <p:tavLst>
                                        <p:tav tm="0">
                                          <p:val>
                                            <p:strVal val="1+#ppt_h/2"/>
                                          </p:val>
                                        </p:tav>
                                        <p:tav tm="100000">
                                          <p:val>
                                            <p:strVal val="#ppt_y"/>
                                          </p:val>
                                        </p:tav>
                                      </p:tavLst>
                                    </p:anim>
                                  </p:childTnLst>
                                </p:cTn>
                              </p:par>
                            </p:childTnLst>
                          </p:cTn>
                        </p:par>
                      </p:childTnLst>
                    </p:cTn>
                  </p:par>
                  <p:par>
                    <p:cTn id="2656" fill="hold">
                      <p:stCondLst>
                        <p:cond delay="indefinite"/>
                      </p:stCondLst>
                      <p:childTnLst>
                        <p:par>
                          <p:cTn id="2657" fill="hold">
                            <p:stCondLst>
                              <p:cond delay="0"/>
                            </p:stCondLst>
                            <p:childTnLst>
                              <p:par>
                                <p:cTn id="2658" presetID="2" presetClass="exit" presetSubtype="2" accel="100000" fill="hold" nodeType="clickEffect">
                                  <p:stCondLst>
                                    <p:cond delay="0"/>
                                  </p:stCondLst>
                                  <p:childTnLst>
                                    <p:anim calcmode="lin" valueType="num">
                                      <p:cBhvr additive="base">
                                        <p:cTn id="2659" dur="500"/>
                                        <p:tgtEl>
                                          <p:spTgt spid="212"/>
                                        </p:tgtEl>
                                        <p:attrNameLst>
                                          <p:attrName>ppt_x</p:attrName>
                                        </p:attrNameLst>
                                      </p:cBhvr>
                                      <p:tavLst>
                                        <p:tav tm="0">
                                          <p:val>
                                            <p:strVal val="ppt_x"/>
                                          </p:val>
                                        </p:tav>
                                        <p:tav tm="100000">
                                          <p:val>
                                            <p:strVal val="1+ppt_w/2"/>
                                          </p:val>
                                        </p:tav>
                                      </p:tavLst>
                                    </p:anim>
                                    <p:anim calcmode="lin" valueType="num">
                                      <p:cBhvr additive="base">
                                        <p:cTn id="2660" dur="500"/>
                                        <p:tgtEl>
                                          <p:spTgt spid="212"/>
                                        </p:tgtEl>
                                        <p:attrNameLst>
                                          <p:attrName>ppt_y</p:attrName>
                                        </p:attrNameLst>
                                      </p:cBhvr>
                                      <p:tavLst>
                                        <p:tav tm="0">
                                          <p:val>
                                            <p:strVal val="ppt_y"/>
                                          </p:val>
                                        </p:tav>
                                        <p:tav tm="100000">
                                          <p:val>
                                            <p:strVal val="ppt_y"/>
                                          </p:val>
                                        </p:tav>
                                      </p:tavLst>
                                    </p:anim>
                                    <p:set>
                                      <p:cBhvr>
                                        <p:cTn id="2661" dur="1" fill="hold">
                                          <p:stCondLst>
                                            <p:cond delay="499"/>
                                          </p:stCondLst>
                                        </p:cTn>
                                        <p:tgtEl>
                                          <p:spTgt spid="212"/>
                                        </p:tgtEl>
                                        <p:attrNameLst>
                                          <p:attrName>style.visibility</p:attrName>
                                        </p:attrNameLst>
                                      </p:cBhvr>
                                      <p:to>
                                        <p:strVal val="hidden"/>
                                      </p:to>
                                    </p:set>
                                  </p:childTnLst>
                                </p:cTn>
                              </p:par>
                              <p:par>
                                <p:cTn id="2662" presetID="2" presetClass="exit" presetSubtype="2" accel="100000" fill="hold" grpId="1" nodeType="withEffect">
                                  <p:stCondLst>
                                    <p:cond delay="0"/>
                                  </p:stCondLst>
                                  <p:childTnLst>
                                    <p:anim calcmode="lin" valueType="num">
                                      <p:cBhvr additive="base">
                                        <p:cTn id="2663" dur="500"/>
                                        <p:tgtEl>
                                          <p:spTgt spid="272"/>
                                        </p:tgtEl>
                                        <p:attrNameLst>
                                          <p:attrName>ppt_x</p:attrName>
                                        </p:attrNameLst>
                                      </p:cBhvr>
                                      <p:tavLst>
                                        <p:tav tm="0">
                                          <p:val>
                                            <p:strVal val="ppt_x"/>
                                          </p:val>
                                        </p:tav>
                                        <p:tav tm="100000">
                                          <p:val>
                                            <p:strVal val="1+ppt_w/2"/>
                                          </p:val>
                                        </p:tav>
                                      </p:tavLst>
                                    </p:anim>
                                    <p:anim calcmode="lin" valueType="num">
                                      <p:cBhvr additive="base">
                                        <p:cTn id="2664" dur="500"/>
                                        <p:tgtEl>
                                          <p:spTgt spid="272"/>
                                        </p:tgtEl>
                                        <p:attrNameLst>
                                          <p:attrName>ppt_y</p:attrName>
                                        </p:attrNameLst>
                                      </p:cBhvr>
                                      <p:tavLst>
                                        <p:tav tm="0">
                                          <p:val>
                                            <p:strVal val="ppt_y"/>
                                          </p:val>
                                        </p:tav>
                                        <p:tav tm="100000">
                                          <p:val>
                                            <p:strVal val="ppt_y"/>
                                          </p:val>
                                        </p:tav>
                                      </p:tavLst>
                                    </p:anim>
                                    <p:set>
                                      <p:cBhvr>
                                        <p:cTn id="2665" dur="1" fill="hold">
                                          <p:stCondLst>
                                            <p:cond delay="499"/>
                                          </p:stCondLst>
                                        </p:cTn>
                                        <p:tgtEl>
                                          <p:spTgt spid="272"/>
                                        </p:tgtEl>
                                        <p:attrNameLst>
                                          <p:attrName>style.visibility</p:attrName>
                                        </p:attrNameLst>
                                      </p:cBhvr>
                                      <p:to>
                                        <p:strVal val="hidden"/>
                                      </p:to>
                                    </p:set>
                                  </p:childTnLst>
                                </p:cTn>
                              </p:par>
                              <p:par>
                                <p:cTn id="2666" presetID="35" presetClass="path" presetSubtype="0" decel="100000" fill="hold" grpId="12" nodeType="withEffect">
                                  <p:stCondLst>
                                    <p:cond delay="0"/>
                                  </p:stCondLst>
                                  <p:childTnLst>
                                    <p:animMotion origin="layout" path="M 2.00191E-6 4.93827E-6 L -0.35038 -0.22609 " pathEditMode="relative" rAng="0" ptsTypes="AA">
                                      <p:cBhvr>
                                        <p:cTn id="2667" dur="500" spd="-100000" fill="hold"/>
                                        <p:tgtEl>
                                          <p:spTgt spid="37"/>
                                        </p:tgtEl>
                                        <p:attrNameLst>
                                          <p:attrName>ppt_x</p:attrName>
                                          <p:attrName>ppt_y</p:attrName>
                                        </p:attrNameLst>
                                      </p:cBhvr>
                                      <p:rCtr x="-17519" y="-11312"/>
                                    </p:animMotion>
                                  </p:childTnLst>
                                </p:cTn>
                              </p:par>
                            </p:childTnLst>
                          </p:cTn>
                        </p:par>
                        <p:par>
                          <p:cTn id="2668" fill="hold">
                            <p:stCondLst>
                              <p:cond delay="500"/>
                            </p:stCondLst>
                            <p:childTnLst>
                              <p:par>
                                <p:cTn id="2669" presetID="10" presetClass="entr" presetSubtype="0" fill="hold" grpId="10" nodeType="afterEffect">
                                  <p:stCondLst>
                                    <p:cond delay="0"/>
                                  </p:stCondLst>
                                  <p:childTnLst>
                                    <p:set>
                                      <p:cBhvr>
                                        <p:cTn id="2670" dur="1" fill="hold">
                                          <p:stCondLst>
                                            <p:cond delay="0"/>
                                          </p:stCondLst>
                                        </p:cTn>
                                        <p:tgtEl>
                                          <p:spTgt spid="4"/>
                                        </p:tgtEl>
                                        <p:attrNameLst>
                                          <p:attrName>style.visibility</p:attrName>
                                        </p:attrNameLst>
                                      </p:cBhvr>
                                      <p:to>
                                        <p:strVal val="visible"/>
                                      </p:to>
                                    </p:set>
                                    <p:animEffect transition="in" filter="fade">
                                      <p:cBhvr>
                                        <p:cTn id="2671" dur="500"/>
                                        <p:tgtEl>
                                          <p:spTgt spid="4"/>
                                        </p:tgtEl>
                                      </p:cBhvr>
                                    </p:animEffect>
                                  </p:childTnLst>
                                </p:cTn>
                              </p:par>
                              <p:par>
                                <p:cTn id="2672" presetID="10" presetClass="entr" presetSubtype="0" fill="hold" nodeType="withEffect">
                                  <p:stCondLst>
                                    <p:cond delay="0"/>
                                  </p:stCondLst>
                                  <p:childTnLst>
                                    <p:set>
                                      <p:cBhvr>
                                        <p:cTn id="2673" dur="1" fill="hold">
                                          <p:stCondLst>
                                            <p:cond delay="0"/>
                                          </p:stCondLst>
                                        </p:cTn>
                                        <p:tgtEl>
                                          <p:spTgt spid="5"/>
                                        </p:tgtEl>
                                        <p:attrNameLst>
                                          <p:attrName>style.visibility</p:attrName>
                                        </p:attrNameLst>
                                      </p:cBhvr>
                                      <p:to>
                                        <p:strVal val="visible"/>
                                      </p:to>
                                    </p:set>
                                    <p:animEffect transition="in" filter="fade">
                                      <p:cBhvr>
                                        <p:cTn id="2674" dur="500"/>
                                        <p:tgtEl>
                                          <p:spTgt spid="5"/>
                                        </p:tgtEl>
                                      </p:cBhvr>
                                    </p:animEffect>
                                  </p:childTnLst>
                                </p:cTn>
                              </p:par>
                              <p:par>
                                <p:cTn id="2675" presetID="10" presetClass="entr" presetSubtype="0" fill="hold" grpId="12" nodeType="withEffect">
                                  <p:stCondLst>
                                    <p:cond delay="0"/>
                                  </p:stCondLst>
                                  <p:childTnLst>
                                    <p:set>
                                      <p:cBhvr>
                                        <p:cTn id="2676" dur="1" fill="hold">
                                          <p:stCondLst>
                                            <p:cond delay="0"/>
                                          </p:stCondLst>
                                        </p:cTn>
                                        <p:tgtEl>
                                          <p:spTgt spid="6"/>
                                        </p:tgtEl>
                                        <p:attrNameLst>
                                          <p:attrName>style.visibility</p:attrName>
                                        </p:attrNameLst>
                                      </p:cBhvr>
                                      <p:to>
                                        <p:strVal val="visible"/>
                                      </p:to>
                                    </p:set>
                                    <p:animEffect transition="in" filter="fade">
                                      <p:cBhvr>
                                        <p:cTn id="2677" dur="500"/>
                                        <p:tgtEl>
                                          <p:spTgt spid="6"/>
                                        </p:tgtEl>
                                      </p:cBhvr>
                                    </p:animEffect>
                                  </p:childTnLst>
                                </p:cTn>
                              </p:par>
                              <p:par>
                                <p:cTn id="2678" presetID="10" presetClass="entr" presetSubtype="0" fill="hold" nodeType="withEffect">
                                  <p:stCondLst>
                                    <p:cond delay="0"/>
                                  </p:stCondLst>
                                  <p:childTnLst>
                                    <p:set>
                                      <p:cBhvr>
                                        <p:cTn id="2679" dur="1" fill="hold">
                                          <p:stCondLst>
                                            <p:cond delay="0"/>
                                          </p:stCondLst>
                                        </p:cTn>
                                        <p:tgtEl>
                                          <p:spTgt spid="7"/>
                                        </p:tgtEl>
                                        <p:attrNameLst>
                                          <p:attrName>style.visibility</p:attrName>
                                        </p:attrNameLst>
                                      </p:cBhvr>
                                      <p:to>
                                        <p:strVal val="visible"/>
                                      </p:to>
                                    </p:set>
                                    <p:animEffect transition="in" filter="fade">
                                      <p:cBhvr>
                                        <p:cTn id="2680" dur="500"/>
                                        <p:tgtEl>
                                          <p:spTgt spid="7"/>
                                        </p:tgtEl>
                                      </p:cBhvr>
                                    </p:animEffect>
                                  </p:childTnLst>
                                </p:cTn>
                              </p:par>
                              <p:par>
                                <p:cTn id="2681" presetID="10" presetClass="entr" presetSubtype="0" fill="hold" grpId="12" nodeType="withEffect">
                                  <p:stCondLst>
                                    <p:cond delay="0"/>
                                  </p:stCondLst>
                                  <p:childTnLst>
                                    <p:set>
                                      <p:cBhvr>
                                        <p:cTn id="2682" dur="1" fill="hold">
                                          <p:stCondLst>
                                            <p:cond delay="0"/>
                                          </p:stCondLst>
                                        </p:cTn>
                                        <p:tgtEl>
                                          <p:spTgt spid="8"/>
                                        </p:tgtEl>
                                        <p:attrNameLst>
                                          <p:attrName>style.visibility</p:attrName>
                                        </p:attrNameLst>
                                      </p:cBhvr>
                                      <p:to>
                                        <p:strVal val="visible"/>
                                      </p:to>
                                    </p:set>
                                    <p:animEffect transition="in" filter="fade">
                                      <p:cBhvr>
                                        <p:cTn id="2683" dur="500"/>
                                        <p:tgtEl>
                                          <p:spTgt spid="8"/>
                                        </p:tgtEl>
                                      </p:cBhvr>
                                    </p:animEffect>
                                  </p:childTnLst>
                                </p:cTn>
                              </p:par>
                              <p:par>
                                <p:cTn id="2684" presetID="10" presetClass="entr" presetSubtype="0" fill="hold" nodeType="withEffect">
                                  <p:stCondLst>
                                    <p:cond delay="0"/>
                                  </p:stCondLst>
                                  <p:childTnLst>
                                    <p:set>
                                      <p:cBhvr>
                                        <p:cTn id="2685" dur="1" fill="hold">
                                          <p:stCondLst>
                                            <p:cond delay="0"/>
                                          </p:stCondLst>
                                        </p:cTn>
                                        <p:tgtEl>
                                          <p:spTgt spid="9"/>
                                        </p:tgtEl>
                                        <p:attrNameLst>
                                          <p:attrName>style.visibility</p:attrName>
                                        </p:attrNameLst>
                                      </p:cBhvr>
                                      <p:to>
                                        <p:strVal val="visible"/>
                                      </p:to>
                                    </p:set>
                                    <p:animEffect transition="in" filter="fade">
                                      <p:cBhvr>
                                        <p:cTn id="2686" dur="500"/>
                                        <p:tgtEl>
                                          <p:spTgt spid="9"/>
                                        </p:tgtEl>
                                      </p:cBhvr>
                                    </p:animEffect>
                                  </p:childTnLst>
                                </p:cTn>
                              </p:par>
                              <p:par>
                                <p:cTn id="2687" presetID="10" presetClass="entr" presetSubtype="0" fill="hold" grpId="12" nodeType="withEffect">
                                  <p:stCondLst>
                                    <p:cond delay="0"/>
                                  </p:stCondLst>
                                  <p:childTnLst>
                                    <p:set>
                                      <p:cBhvr>
                                        <p:cTn id="2688" dur="1" fill="hold">
                                          <p:stCondLst>
                                            <p:cond delay="0"/>
                                          </p:stCondLst>
                                        </p:cTn>
                                        <p:tgtEl>
                                          <p:spTgt spid="10"/>
                                        </p:tgtEl>
                                        <p:attrNameLst>
                                          <p:attrName>style.visibility</p:attrName>
                                        </p:attrNameLst>
                                      </p:cBhvr>
                                      <p:to>
                                        <p:strVal val="visible"/>
                                      </p:to>
                                    </p:set>
                                    <p:animEffect transition="in" filter="fade">
                                      <p:cBhvr>
                                        <p:cTn id="2689" dur="500"/>
                                        <p:tgtEl>
                                          <p:spTgt spid="10"/>
                                        </p:tgtEl>
                                      </p:cBhvr>
                                    </p:animEffect>
                                  </p:childTnLst>
                                </p:cTn>
                              </p:par>
                              <p:par>
                                <p:cTn id="2690" presetID="10" presetClass="entr" presetSubtype="0" fill="hold" nodeType="withEffect">
                                  <p:stCondLst>
                                    <p:cond delay="0"/>
                                  </p:stCondLst>
                                  <p:childTnLst>
                                    <p:set>
                                      <p:cBhvr>
                                        <p:cTn id="2691" dur="1" fill="hold">
                                          <p:stCondLst>
                                            <p:cond delay="0"/>
                                          </p:stCondLst>
                                        </p:cTn>
                                        <p:tgtEl>
                                          <p:spTgt spid="11"/>
                                        </p:tgtEl>
                                        <p:attrNameLst>
                                          <p:attrName>style.visibility</p:attrName>
                                        </p:attrNameLst>
                                      </p:cBhvr>
                                      <p:to>
                                        <p:strVal val="visible"/>
                                      </p:to>
                                    </p:set>
                                    <p:animEffect transition="in" filter="fade">
                                      <p:cBhvr>
                                        <p:cTn id="2692" dur="500"/>
                                        <p:tgtEl>
                                          <p:spTgt spid="11"/>
                                        </p:tgtEl>
                                      </p:cBhvr>
                                    </p:animEffect>
                                  </p:childTnLst>
                                </p:cTn>
                              </p:par>
                              <p:par>
                                <p:cTn id="2693" presetID="10" presetClass="entr" presetSubtype="0" fill="hold" grpId="12" nodeType="withEffect">
                                  <p:stCondLst>
                                    <p:cond delay="0"/>
                                  </p:stCondLst>
                                  <p:childTnLst>
                                    <p:set>
                                      <p:cBhvr>
                                        <p:cTn id="2694" dur="1" fill="hold">
                                          <p:stCondLst>
                                            <p:cond delay="0"/>
                                          </p:stCondLst>
                                        </p:cTn>
                                        <p:tgtEl>
                                          <p:spTgt spid="12"/>
                                        </p:tgtEl>
                                        <p:attrNameLst>
                                          <p:attrName>style.visibility</p:attrName>
                                        </p:attrNameLst>
                                      </p:cBhvr>
                                      <p:to>
                                        <p:strVal val="visible"/>
                                      </p:to>
                                    </p:set>
                                    <p:animEffect transition="in" filter="fade">
                                      <p:cBhvr>
                                        <p:cTn id="2695" dur="500"/>
                                        <p:tgtEl>
                                          <p:spTgt spid="12"/>
                                        </p:tgtEl>
                                      </p:cBhvr>
                                    </p:animEffect>
                                  </p:childTnLst>
                                </p:cTn>
                              </p:par>
                              <p:par>
                                <p:cTn id="2696" presetID="10" presetClass="entr" presetSubtype="0" fill="hold" nodeType="withEffect">
                                  <p:stCondLst>
                                    <p:cond delay="0"/>
                                  </p:stCondLst>
                                  <p:childTnLst>
                                    <p:set>
                                      <p:cBhvr>
                                        <p:cTn id="2697" dur="1" fill="hold">
                                          <p:stCondLst>
                                            <p:cond delay="0"/>
                                          </p:stCondLst>
                                        </p:cTn>
                                        <p:tgtEl>
                                          <p:spTgt spid="13"/>
                                        </p:tgtEl>
                                        <p:attrNameLst>
                                          <p:attrName>style.visibility</p:attrName>
                                        </p:attrNameLst>
                                      </p:cBhvr>
                                      <p:to>
                                        <p:strVal val="visible"/>
                                      </p:to>
                                    </p:set>
                                    <p:animEffect transition="in" filter="fade">
                                      <p:cBhvr>
                                        <p:cTn id="2698" dur="500"/>
                                        <p:tgtEl>
                                          <p:spTgt spid="13"/>
                                        </p:tgtEl>
                                      </p:cBhvr>
                                    </p:animEffect>
                                  </p:childTnLst>
                                </p:cTn>
                              </p:par>
                              <p:par>
                                <p:cTn id="2699" presetID="10" presetClass="entr" presetSubtype="0" fill="hold" grpId="12" nodeType="withEffect">
                                  <p:stCondLst>
                                    <p:cond delay="0"/>
                                  </p:stCondLst>
                                  <p:childTnLst>
                                    <p:set>
                                      <p:cBhvr>
                                        <p:cTn id="2700" dur="1" fill="hold">
                                          <p:stCondLst>
                                            <p:cond delay="0"/>
                                          </p:stCondLst>
                                        </p:cTn>
                                        <p:tgtEl>
                                          <p:spTgt spid="14"/>
                                        </p:tgtEl>
                                        <p:attrNameLst>
                                          <p:attrName>style.visibility</p:attrName>
                                        </p:attrNameLst>
                                      </p:cBhvr>
                                      <p:to>
                                        <p:strVal val="visible"/>
                                      </p:to>
                                    </p:set>
                                    <p:animEffect transition="in" filter="fade">
                                      <p:cBhvr>
                                        <p:cTn id="2701" dur="500"/>
                                        <p:tgtEl>
                                          <p:spTgt spid="14"/>
                                        </p:tgtEl>
                                      </p:cBhvr>
                                    </p:animEffect>
                                  </p:childTnLst>
                                </p:cTn>
                              </p:par>
                              <p:par>
                                <p:cTn id="2702" presetID="10" presetClass="entr" presetSubtype="0" fill="hold" nodeType="withEffect">
                                  <p:stCondLst>
                                    <p:cond delay="0"/>
                                  </p:stCondLst>
                                  <p:childTnLst>
                                    <p:set>
                                      <p:cBhvr>
                                        <p:cTn id="2703" dur="1" fill="hold">
                                          <p:stCondLst>
                                            <p:cond delay="0"/>
                                          </p:stCondLst>
                                        </p:cTn>
                                        <p:tgtEl>
                                          <p:spTgt spid="15"/>
                                        </p:tgtEl>
                                        <p:attrNameLst>
                                          <p:attrName>style.visibility</p:attrName>
                                        </p:attrNameLst>
                                      </p:cBhvr>
                                      <p:to>
                                        <p:strVal val="visible"/>
                                      </p:to>
                                    </p:set>
                                    <p:animEffect transition="in" filter="fade">
                                      <p:cBhvr>
                                        <p:cTn id="2704" dur="500"/>
                                        <p:tgtEl>
                                          <p:spTgt spid="15"/>
                                        </p:tgtEl>
                                      </p:cBhvr>
                                    </p:animEffect>
                                  </p:childTnLst>
                                </p:cTn>
                              </p:par>
                              <p:par>
                                <p:cTn id="2705" presetID="10" presetClass="entr" presetSubtype="0" fill="hold" grpId="12" nodeType="withEffect">
                                  <p:stCondLst>
                                    <p:cond delay="0"/>
                                  </p:stCondLst>
                                  <p:childTnLst>
                                    <p:set>
                                      <p:cBhvr>
                                        <p:cTn id="2706" dur="1" fill="hold">
                                          <p:stCondLst>
                                            <p:cond delay="0"/>
                                          </p:stCondLst>
                                        </p:cTn>
                                        <p:tgtEl>
                                          <p:spTgt spid="16"/>
                                        </p:tgtEl>
                                        <p:attrNameLst>
                                          <p:attrName>style.visibility</p:attrName>
                                        </p:attrNameLst>
                                      </p:cBhvr>
                                      <p:to>
                                        <p:strVal val="visible"/>
                                      </p:to>
                                    </p:set>
                                    <p:animEffect transition="in" filter="fade">
                                      <p:cBhvr>
                                        <p:cTn id="2707" dur="500"/>
                                        <p:tgtEl>
                                          <p:spTgt spid="16"/>
                                        </p:tgtEl>
                                      </p:cBhvr>
                                    </p:animEffect>
                                  </p:childTnLst>
                                </p:cTn>
                              </p:par>
                              <p:par>
                                <p:cTn id="2708" presetID="10" presetClass="entr" presetSubtype="0" fill="hold" nodeType="withEffect">
                                  <p:stCondLst>
                                    <p:cond delay="0"/>
                                  </p:stCondLst>
                                  <p:childTnLst>
                                    <p:set>
                                      <p:cBhvr>
                                        <p:cTn id="2709" dur="1" fill="hold">
                                          <p:stCondLst>
                                            <p:cond delay="0"/>
                                          </p:stCondLst>
                                        </p:cTn>
                                        <p:tgtEl>
                                          <p:spTgt spid="17"/>
                                        </p:tgtEl>
                                        <p:attrNameLst>
                                          <p:attrName>style.visibility</p:attrName>
                                        </p:attrNameLst>
                                      </p:cBhvr>
                                      <p:to>
                                        <p:strVal val="visible"/>
                                      </p:to>
                                    </p:set>
                                    <p:animEffect transition="in" filter="fade">
                                      <p:cBhvr>
                                        <p:cTn id="2710" dur="500"/>
                                        <p:tgtEl>
                                          <p:spTgt spid="17"/>
                                        </p:tgtEl>
                                      </p:cBhvr>
                                    </p:animEffect>
                                  </p:childTnLst>
                                </p:cTn>
                              </p:par>
                              <p:par>
                                <p:cTn id="2711" presetID="10" presetClass="entr" presetSubtype="0" fill="hold" grpId="12" nodeType="withEffect">
                                  <p:stCondLst>
                                    <p:cond delay="0"/>
                                  </p:stCondLst>
                                  <p:childTnLst>
                                    <p:set>
                                      <p:cBhvr>
                                        <p:cTn id="2712" dur="1" fill="hold">
                                          <p:stCondLst>
                                            <p:cond delay="0"/>
                                          </p:stCondLst>
                                        </p:cTn>
                                        <p:tgtEl>
                                          <p:spTgt spid="18"/>
                                        </p:tgtEl>
                                        <p:attrNameLst>
                                          <p:attrName>style.visibility</p:attrName>
                                        </p:attrNameLst>
                                      </p:cBhvr>
                                      <p:to>
                                        <p:strVal val="visible"/>
                                      </p:to>
                                    </p:set>
                                    <p:animEffect transition="in" filter="fade">
                                      <p:cBhvr>
                                        <p:cTn id="2713" dur="500"/>
                                        <p:tgtEl>
                                          <p:spTgt spid="18"/>
                                        </p:tgtEl>
                                      </p:cBhvr>
                                    </p:animEffect>
                                  </p:childTnLst>
                                </p:cTn>
                              </p:par>
                              <p:par>
                                <p:cTn id="2714" presetID="10" presetClass="entr" presetSubtype="0" fill="hold" nodeType="withEffect">
                                  <p:stCondLst>
                                    <p:cond delay="0"/>
                                  </p:stCondLst>
                                  <p:childTnLst>
                                    <p:set>
                                      <p:cBhvr>
                                        <p:cTn id="2715" dur="1" fill="hold">
                                          <p:stCondLst>
                                            <p:cond delay="0"/>
                                          </p:stCondLst>
                                        </p:cTn>
                                        <p:tgtEl>
                                          <p:spTgt spid="19"/>
                                        </p:tgtEl>
                                        <p:attrNameLst>
                                          <p:attrName>style.visibility</p:attrName>
                                        </p:attrNameLst>
                                      </p:cBhvr>
                                      <p:to>
                                        <p:strVal val="visible"/>
                                      </p:to>
                                    </p:set>
                                    <p:animEffect transition="in" filter="fade">
                                      <p:cBhvr>
                                        <p:cTn id="2716" dur="500"/>
                                        <p:tgtEl>
                                          <p:spTgt spid="19"/>
                                        </p:tgtEl>
                                      </p:cBhvr>
                                    </p:animEffect>
                                  </p:childTnLst>
                                </p:cTn>
                              </p:par>
                              <p:par>
                                <p:cTn id="2717" presetID="10" presetClass="entr" presetSubtype="0" fill="hold" grpId="12" nodeType="withEffect">
                                  <p:stCondLst>
                                    <p:cond delay="0"/>
                                  </p:stCondLst>
                                  <p:childTnLst>
                                    <p:set>
                                      <p:cBhvr>
                                        <p:cTn id="2718" dur="1" fill="hold">
                                          <p:stCondLst>
                                            <p:cond delay="0"/>
                                          </p:stCondLst>
                                        </p:cTn>
                                        <p:tgtEl>
                                          <p:spTgt spid="20"/>
                                        </p:tgtEl>
                                        <p:attrNameLst>
                                          <p:attrName>style.visibility</p:attrName>
                                        </p:attrNameLst>
                                      </p:cBhvr>
                                      <p:to>
                                        <p:strVal val="visible"/>
                                      </p:to>
                                    </p:set>
                                    <p:animEffect transition="in" filter="fade">
                                      <p:cBhvr>
                                        <p:cTn id="2719" dur="500"/>
                                        <p:tgtEl>
                                          <p:spTgt spid="20"/>
                                        </p:tgtEl>
                                      </p:cBhvr>
                                    </p:animEffect>
                                  </p:childTnLst>
                                </p:cTn>
                              </p:par>
                              <p:par>
                                <p:cTn id="2720" presetID="10" presetClass="entr" presetSubtype="0" fill="hold" nodeType="withEffect">
                                  <p:stCondLst>
                                    <p:cond delay="0"/>
                                  </p:stCondLst>
                                  <p:childTnLst>
                                    <p:set>
                                      <p:cBhvr>
                                        <p:cTn id="2721" dur="1" fill="hold">
                                          <p:stCondLst>
                                            <p:cond delay="0"/>
                                          </p:stCondLst>
                                        </p:cTn>
                                        <p:tgtEl>
                                          <p:spTgt spid="21"/>
                                        </p:tgtEl>
                                        <p:attrNameLst>
                                          <p:attrName>style.visibility</p:attrName>
                                        </p:attrNameLst>
                                      </p:cBhvr>
                                      <p:to>
                                        <p:strVal val="visible"/>
                                      </p:to>
                                    </p:set>
                                    <p:animEffect transition="in" filter="fade">
                                      <p:cBhvr>
                                        <p:cTn id="2722" dur="500"/>
                                        <p:tgtEl>
                                          <p:spTgt spid="21"/>
                                        </p:tgtEl>
                                      </p:cBhvr>
                                    </p:animEffect>
                                  </p:childTnLst>
                                </p:cTn>
                              </p:par>
                              <p:par>
                                <p:cTn id="2723" presetID="10" presetClass="entr" presetSubtype="0" fill="hold" grpId="12" nodeType="withEffect">
                                  <p:stCondLst>
                                    <p:cond delay="0"/>
                                  </p:stCondLst>
                                  <p:childTnLst>
                                    <p:set>
                                      <p:cBhvr>
                                        <p:cTn id="2724" dur="1" fill="hold">
                                          <p:stCondLst>
                                            <p:cond delay="0"/>
                                          </p:stCondLst>
                                        </p:cTn>
                                        <p:tgtEl>
                                          <p:spTgt spid="22"/>
                                        </p:tgtEl>
                                        <p:attrNameLst>
                                          <p:attrName>style.visibility</p:attrName>
                                        </p:attrNameLst>
                                      </p:cBhvr>
                                      <p:to>
                                        <p:strVal val="visible"/>
                                      </p:to>
                                    </p:set>
                                    <p:animEffect transition="in" filter="fade">
                                      <p:cBhvr>
                                        <p:cTn id="2725" dur="500"/>
                                        <p:tgtEl>
                                          <p:spTgt spid="22"/>
                                        </p:tgtEl>
                                      </p:cBhvr>
                                    </p:animEffect>
                                  </p:childTnLst>
                                </p:cTn>
                              </p:par>
                              <p:par>
                                <p:cTn id="2726" presetID="10" presetClass="entr" presetSubtype="0" fill="hold" nodeType="withEffect">
                                  <p:stCondLst>
                                    <p:cond delay="0"/>
                                  </p:stCondLst>
                                  <p:childTnLst>
                                    <p:set>
                                      <p:cBhvr>
                                        <p:cTn id="2727" dur="1" fill="hold">
                                          <p:stCondLst>
                                            <p:cond delay="0"/>
                                          </p:stCondLst>
                                        </p:cTn>
                                        <p:tgtEl>
                                          <p:spTgt spid="23"/>
                                        </p:tgtEl>
                                        <p:attrNameLst>
                                          <p:attrName>style.visibility</p:attrName>
                                        </p:attrNameLst>
                                      </p:cBhvr>
                                      <p:to>
                                        <p:strVal val="visible"/>
                                      </p:to>
                                    </p:set>
                                    <p:animEffect transition="in" filter="fade">
                                      <p:cBhvr>
                                        <p:cTn id="2728" dur="500"/>
                                        <p:tgtEl>
                                          <p:spTgt spid="23"/>
                                        </p:tgtEl>
                                      </p:cBhvr>
                                    </p:animEffect>
                                  </p:childTnLst>
                                </p:cTn>
                              </p:par>
                              <p:par>
                                <p:cTn id="2729" presetID="10" presetClass="entr" presetSubtype="0" fill="hold" grpId="12" nodeType="withEffect">
                                  <p:stCondLst>
                                    <p:cond delay="0"/>
                                  </p:stCondLst>
                                  <p:childTnLst>
                                    <p:set>
                                      <p:cBhvr>
                                        <p:cTn id="2730" dur="1" fill="hold">
                                          <p:stCondLst>
                                            <p:cond delay="0"/>
                                          </p:stCondLst>
                                        </p:cTn>
                                        <p:tgtEl>
                                          <p:spTgt spid="24"/>
                                        </p:tgtEl>
                                        <p:attrNameLst>
                                          <p:attrName>style.visibility</p:attrName>
                                        </p:attrNameLst>
                                      </p:cBhvr>
                                      <p:to>
                                        <p:strVal val="visible"/>
                                      </p:to>
                                    </p:set>
                                    <p:animEffect transition="in" filter="fade">
                                      <p:cBhvr>
                                        <p:cTn id="2731" dur="500"/>
                                        <p:tgtEl>
                                          <p:spTgt spid="24"/>
                                        </p:tgtEl>
                                      </p:cBhvr>
                                    </p:animEffect>
                                  </p:childTnLst>
                                </p:cTn>
                              </p:par>
                              <p:par>
                                <p:cTn id="2732" presetID="10" presetClass="entr" presetSubtype="0" fill="hold" nodeType="withEffect">
                                  <p:stCondLst>
                                    <p:cond delay="0"/>
                                  </p:stCondLst>
                                  <p:childTnLst>
                                    <p:set>
                                      <p:cBhvr>
                                        <p:cTn id="2733" dur="1" fill="hold">
                                          <p:stCondLst>
                                            <p:cond delay="0"/>
                                          </p:stCondLst>
                                        </p:cTn>
                                        <p:tgtEl>
                                          <p:spTgt spid="25"/>
                                        </p:tgtEl>
                                        <p:attrNameLst>
                                          <p:attrName>style.visibility</p:attrName>
                                        </p:attrNameLst>
                                      </p:cBhvr>
                                      <p:to>
                                        <p:strVal val="visible"/>
                                      </p:to>
                                    </p:set>
                                    <p:animEffect transition="in" filter="fade">
                                      <p:cBhvr>
                                        <p:cTn id="2734" dur="500"/>
                                        <p:tgtEl>
                                          <p:spTgt spid="25"/>
                                        </p:tgtEl>
                                      </p:cBhvr>
                                    </p:animEffect>
                                  </p:childTnLst>
                                </p:cTn>
                              </p:par>
                              <p:par>
                                <p:cTn id="2735" presetID="10" presetClass="entr" presetSubtype="0" fill="hold" grpId="12" nodeType="withEffect">
                                  <p:stCondLst>
                                    <p:cond delay="0"/>
                                  </p:stCondLst>
                                  <p:childTnLst>
                                    <p:set>
                                      <p:cBhvr>
                                        <p:cTn id="2736" dur="1" fill="hold">
                                          <p:stCondLst>
                                            <p:cond delay="0"/>
                                          </p:stCondLst>
                                        </p:cTn>
                                        <p:tgtEl>
                                          <p:spTgt spid="26"/>
                                        </p:tgtEl>
                                        <p:attrNameLst>
                                          <p:attrName>style.visibility</p:attrName>
                                        </p:attrNameLst>
                                      </p:cBhvr>
                                      <p:to>
                                        <p:strVal val="visible"/>
                                      </p:to>
                                    </p:set>
                                    <p:animEffect transition="in" filter="fade">
                                      <p:cBhvr>
                                        <p:cTn id="2737" dur="500"/>
                                        <p:tgtEl>
                                          <p:spTgt spid="26"/>
                                        </p:tgtEl>
                                      </p:cBhvr>
                                    </p:animEffect>
                                  </p:childTnLst>
                                </p:cTn>
                              </p:par>
                              <p:par>
                                <p:cTn id="2738" presetID="10" presetClass="entr" presetSubtype="0" fill="hold" nodeType="withEffect">
                                  <p:stCondLst>
                                    <p:cond delay="0"/>
                                  </p:stCondLst>
                                  <p:childTnLst>
                                    <p:set>
                                      <p:cBhvr>
                                        <p:cTn id="2739" dur="1" fill="hold">
                                          <p:stCondLst>
                                            <p:cond delay="0"/>
                                          </p:stCondLst>
                                        </p:cTn>
                                        <p:tgtEl>
                                          <p:spTgt spid="27"/>
                                        </p:tgtEl>
                                        <p:attrNameLst>
                                          <p:attrName>style.visibility</p:attrName>
                                        </p:attrNameLst>
                                      </p:cBhvr>
                                      <p:to>
                                        <p:strVal val="visible"/>
                                      </p:to>
                                    </p:set>
                                    <p:animEffect transition="in" filter="fade">
                                      <p:cBhvr>
                                        <p:cTn id="2740" dur="500"/>
                                        <p:tgtEl>
                                          <p:spTgt spid="27"/>
                                        </p:tgtEl>
                                      </p:cBhvr>
                                    </p:animEffect>
                                  </p:childTnLst>
                                </p:cTn>
                              </p:par>
                              <p:par>
                                <p:cTn id="2741" presetID="10" presetClass="entr" presetSubtype="0" fill="hold" grpId="12" nodeType="withEffect">
                                  <p:stCondLst>
                                    <p:cond delay="0"/>
                                  </p:stCondLst>
                                  <p:childTnLst>
                                    <p:set>
                                      <p:cBhvr>
                                        <p:cTn id="2742" dur="1" fill="hold">
                                          <p:stCondLst>
                                            <p:cond delay="0"/>
                                          </p:stCondLst>
                                        </p:cTn>
                                        <p:tgtEl>
                                          <p:spTgt spid="28"/>
                                        </p:tgtEl>
                                        <p:attrNameLst>
                                          <p:attrName>style.visibility</p:attrName>
                                        </p:attrNameLst>
                                      </p:cBhvr>
                                      <p:to>
                                        <p:strVal val="visible"/>
                                      </p:to>
                                    </p:set>
                                    <p:animEffect transition="in" filter="fade">
                                      <p:cBhvr>
                                        <p:cTn id="2743" dur="500"/>
                                        <p:tgtEl>
                                          <p:spTgt spid="28"/>
                                        </p:tgtEl>
                                      </p:cBhvr>
                                    </p:animEffect>
                                  </p:childTnLst>
                                </p:cTn>
                              </p:par>
                              <p:par>
                                <p:cTn id="2744" presetID="10" presetClass="entr" presetSubtype="0" fill="hold" nodeType="withEffect">
                                  <p:stCondLst>
                                    <p:cond delay="0"/>
                                  </p:stCondLst>
                                  <p:childTnLst>
                                    <p:set>
                                      <p:cBhvr>
                                        <p:cTn id="2745" dur="1" fill="hold">
                                          <p:stCondLst>
                                            <p:cond delay="0"/>
                                          </p:stCondLst>
                                        </p:cTn>
                                        <p:tgtEl>
                                          <p:spTgt spid="29"/>
                                        </p:tgtEl>
                                        <p:attrNameLst>
                                          <p:attrName>style.visibility</p:attrName>
                                        </p:attrNameLst>
                                      </p:cBhvr>
                                      <p:to>
                                        <p:strVal val="visible"/>
                                      </p:to>
                                    </p:set>
                                    <p:animEffect transition="in" filter="fade">
                                      <p:cBhvr>
                                        <p:cTn id="2746" dur="500"/>
                                        <p:tgtEl>
                                          <p:spTgt spid="29"/>
                                        </p:tgtEl>
                                      </p:cBhvr>
                                    </p:animEffect>
                                  </p:childTnLst>
                                </p:cTn>
                              </p:par>
                              <p:par>
                                <p:cTn id="2747" presetID="10" presetClass="entr" presetSubtype="0" fill="hold" grpId="12" nodeType="withEffect">
                                  <p:stCondLst>
                                    <p:cond delay="0"/>
                                  </p:stCondLst>
                                  <p:childTnLst>
                                    <p:set>
                                      <p:cBhvr>
                                        <p:cTn id="2748" dur="1" fill="hold">
                                          <p:stCondLst>
                                            <p:cond delay="0"/>
                                          </p:stCondLst>
                                        </p:cTn>
                                        <p:tgtEl>
                                          <p:spTgt spid="30"/>
                                        </p:tgtEl>
                                        <p:attrNameLst>
                                          <p:attrName>style.visibility</p:attrName>
                                        </p:attrNameLst>
                                      </p:cBhvr>
                                      <p:to>
                                        <p:strVal val="visible"/>
                                      </p:to>
                                    </p:set>
                                    <p:animEffect transition="in" filter="fade">
                                      <p:cBhvr>
                                        <p:cTn id="2749" dur="500"/>
                                        <p:tgtEl>
                                          <p:spTgt spid="30"/>
                                        </p:tgtEl>
                                      </p:cBhvr>
                                    </p:animEffect>
                                  </p:childTnLst>
                                </p:cTn>
                              </p:par>
                              <p:par>
                                <p:cTn id="2750" presetID="10" presetClass="entr" presetSubtype="0" fill="hold" nodeType="withEffect">
                                  <p:stCondLst>
                                    <p:cond delay="0"/>
                                  </p:stCondLst>
                                  <p:childTnLst>
                                    <p:set>
                                      <p:cBhvr>
                                        <p:cTn id="2751" dur="1" fill="hold">
                                          <p:stCondLst>
                                            <p:cond delay="0"/>
                                          </p:stCondLst>
                                        </p:cTn>
                                        <p:tgtEl>
                                          <p:spTgt spid="31"/>
                                        </p:tgtEl>
                                        <p:attrNameLst>
                                          <p:attrName>style.visibility</p:attrName>
                                        </p:attrNameLst>
                                      </p:cBhvr>
                                      <p:to>
                                        <p:strVal val="visible"/>
                                      </p:to>
                                    </p:set>
                                    <p:animEffect transition="in" filter="fade">
                                      <p:cBhvr>
                                        <p:cTn id="2752" dur="500"/>
                                        <p:tgtEl>
                                          <p:spTgt spid="31"/>
                                        </p:tgtEl>
                                      </p:cBhvr>
                                    </p:animEffect>
                                  </p:childTnLst>
                                </p:cTn>
                              </p:par>
                              <p:par>
                                <p:cTn id="2753" presetID="10" presetClass="entr" presetSubtype="0" fill="hold" nodeType="withEffect">
                                  <p:stCondLst>
                                    <p:cond delay="0"/>
                                  </p:stCondLst>
                                  <p:childTnLst>
                                    <p:set>
                                      <p:cBhvr>
                                        <p:cTn id="2754" dur="1" fill="hold">
                                          <p:stCondLst>
                                            <p:cond delay="0"/>
                                          </p:stCondLst>
                                        </p:cTn>
                                        <p:tgtEl>
                                          <p:spTgt spid="32"/>
                                        </p:tgtEl>
                                        <p:attrNameLst>
                                          <p:attrName>style.visibility</p:attrName>
                                        </p:attrNameLst>
                                      </p:cBhvr>
                                      <p:to>
                                        <p:strVal val="visible"/>
                                      </p:to>
                                    </p:set>
                                    <p:animEffect transition="in" filter="fade">
                                      <p:cBhvr>
                                        <p:cTn id="2755" dur="500"/>
                                        <p:tgtEl>
                                          <p:spTgt spid="32"/>
                                        </p:tgtEl>
                                      </p:cBhvr>
                                    </p:animEffect>
                                  </p:childTnLst>
                                </p:cTn>
                              </p:par>
                              <p:par>
                                <p:cTn id="2756" presetID="10" presetClass="entr" presetSubtype="0" fill="hold" grpId="12" nodeType="withEffect">
                                  <p:stCondLst>
                                    <p:cond delay="0"/>
                                  </p:stCondLst>
                                  <p:childTnLst>
                                    <p:set>
                                      <p:cBhvr>
                                        <p:cTn id="2757" dur="1" fill="hold">
                                          <p:stCondLst>
                                            <p:cond delay="0"/>
                                          </p:stCondLst>
                                        </p:cTn>
                                        <p:tgtEl>
                                          <p:spTgt spid="33"/>
                                        </p:tgtEl>
                                        <p:attrNameLst>
                                          <p:attrName>style.visibility</p:attrName>
                                        </p:attrNameLst>
                                      </p:cBhvr>
                                      <p:to>
                                        <p:strVal val="visible"/>
                                      </p:to>
                                    </p:set>
                                    <p:animEffect transition="in" filter="fade">
                                      <p:cBhvr>
                                        <p:cTn id="2758" dur="500"/>
                                        <p:tgtEl>
                                          <p:spTgt spid="33"/>
                                        </p:tgtEl>
                                      </p:cBhvr>
                                    </p:animEffect>
                                  </p:childTnLst>
                                </p:cTn>
                              </p:par>
                              <p:par>
                                <p:cTn id="2759" presetID="10" presetClass="entr" presetSubtype="0" fill="hold" nodeType="withEffect">
                                  <p:stCondLst>
                                    <p:cond delay="0"/>
                                  </p:stCondLst>
                                  <p:childTnLst>
                                    <p:set>
                                      <p:cBhvr>
                                        <p:cTn id="2760" dur="1" fill="hold">
                                          <p:stCondLst>
                                            <p:cond delay="0"/>
                                          </p:stCondLst>
                                        </p:cTn>
                                        <p:tgtEl>
                                          <p:spTgt spid="34"/>
                                        </p:tgtEl>
                                        <p:attrNameLst>
                                          <p:attrName>style.visibility</p:attrName>
                                        </p:attrNameLst>
                                      </p:cBhvr>
                                      <p:to>
                                        <p:strVal val="visible"/>
                                      </p:to>
                                    </p:set>
                                    <p:animEffect transition="in" filter="fade">
                                      <p:cBhvr>
                                        <p:cTn id="2761" dur="500"/>
                                        <p:tgtEl>
                                          <p:spTgt spid="34"/>
                                        </p:tgtEl>
                                      </p:cBhvr>
                                    </p:animEffect>
                                  </p:childTnLst>
                                </p:cTn>
                              </p:par>
                              <p:par>
                                <p:cTn id="2762" presetID="10" presetClass="entr" presetSubtype="0" fill="hold" grpId="12" nodeType="withEffect">
                                  <p:stCondLst>
                                    <p:cond delay="0"/>
                                  </p:stCondLst>
                                  <p:childTnLst>
                                    <p:set>
                                      <p:cBhvr>
                                        <p:cTn id="2763" dur="1" fill="hold">
                                          <p:stCondLst>
                                            <p:cond delay="0"/>
                                          </p:stCondLst>
                                        </p:cTn>
                                        <p:tgtEl>
                                          <p:spTgt spid="35"/>
                                        </p:tgtEl>
                                        <p:attrNameLst>
                                          <p:attrName>style.visibility</p:attrName>
                                        </p:attrNameLst>
                                      </p:cBhvr>
                                      <p:to>
                                        <p:strVal val="visible"/>
                                      </p:to>
                                    </p:set>
                                    <p:animEffect transition="in" filter="fade">
                                      <p:cBhvr>
                                        <p:cTn id="2764" dur="500"/>
                                        <p:tgtEl>
                                          <p:spTgt spid="35"/>
                                        </p:tgtEl>
                                      </p:cBhvr>
                                    </p:animEffect>
                                  </p:childTnLst>
                                </p:cTn>
                              </p:par>
                              <p:par>
                                <p:cTn id="2765" presetID="10" presetClass="entr" presetSubtype="0" fill="hold" nodeType="withEffect">
                                  <p:stCondLst>
                                    <p:cond delay="0"/>
                                  </p:stCondLst>
                                  <p:childTnLst>
                                    <p:set>
                                      <p:cBhvr>
                                        <p:cTn id="2766" dur="1" fill="hold">
                                          <p:stCondLst>
                                            <p:cond delay="0"/>
                                          </p:stCondLst>
                                        </p:cTn>
                                        <p:tgtEl>
                                          <p:spTgt spid="36"/>
                                        </p:tgtEl>
                                        <p:attrNameLst>
                                          <p:attrName>style.visibility</p:attrName>
                                        </p:attrNameLst>
                                      </p:cBhvr>
                                      <p:to>
                                        <p:strVal val="visible"/>
                                      </p:to>
                                    </p:set>
                                    <p:animEffect transition="in" filter="fade">
                                      <p:cBhvr>
                                        <p:cTn id="2767" dur="500"/>
                                        <p:tgtEl>
                                          <p:spTgt spid="36"/>
                                        </p:tgtEl>
                                      </p:cBhvr>
                                    </p:animEffect>
                                  </p:childTnLst>
                                </p:cTn>
                              </p:par>
                              <p:par>
                                <p:cTn id="2768" presetID="10" presetClass="entr" presetSubtype="0" fill="hold" nodeType="withEffect">
                                  <p:stCondLst>
                                    <p:cond delay="0"/>
                                  </p:stCondLst>
                                  <p:childTnLst>
                                    <p:set>
                                      <p:cBhvr>
                                        <p:cTn id="2769" dur="1" fill="hold">
                                          <p:stCondLst>
                                            <p:cond delay="0"/>
                                          </p:stCondLst>
                                        </p:cTn>
                                        <p:tgtEl>
                                          <p:spTgt spid="38"/>
                                        </p:tgtEl>
                                        <p:attrNameLst>
                                          <p:attrName>style.visibility</p:attrName>
                                        </p:attrNameLst>
                                      </p:cBhvr>
                                      <p:to>
                                        <p:strVal val="visible"/>
                                      </p:to>
                                    </p:set>
                                    <p:animEffect transition="in" filter="fade">
                                      <p:cBhvr>
                                        <p:cTn id="2770" dur="500"/>
                                        <p:tgtEl>
                                          <p:spTgt spid="38"/>
                                        </p:tgtEl>
                                      </p:cBhvr>
                                    </p:animEffect>
                                  </p:childTnLst>
                                </p:cTn>
                              </p:par>
                              <p:par>
                                <p:cTn id="2771" presetID="10" presetClass="entr" presetSubtype="0" fill="hold" grpId="12" nodeType="withEffect">
                                  <p:stCondLst>
                                    <p:cond delay="0"/>
                                  </p:stCondLst>
                                  <p:childTnLst>
                                    <p:set>
                                      <p:cBhvr>
                                        <p:cTn id="2772" dur="1" fill="hold">
                                          <p:stCondLst>
                                            <p:cond delay="0"/>
                                          </p:stCondLst>
                                        </p:cTn>
                                        <p:tgtEl>
                                          <p:spTgt spid="39"/>
                                        </p:tgtEl>
                                        <p:attrNameLst>
                                          <p:attrName>style.visibility</p:attrName>
                                        </p:attrNameLst>
                                      </p:cBhvr>
                                      <p:to>
                                        <p:strVal val="visible"/>
                                      </p:to>
                                    </p:set>
                                    <p:animEffect transition="in" filter="fade">
                                      <p:cBhvr>
                                        <p:cTn id="2773" dur="500"/>
                                        <p:tgtEl>
                                          <p:spTgt spid="39"/>
                                        </p:tgtEl>
                                      </p:cBhvr>
                                    </p:animEffect>
                                  </p:childTnLst>
                                </p:cTn>
                              </p:par>
                              <p:par>
                                <p:cTn id="2774" presetID="10" presetClass="entr" presetSubtype="0" fill="hold" nodeType="withEffect">
                                  <p:stCondLst>
                                    <p:cond delay="0"/>
                                  </p:stCondLst>
                                  <p:childTnLst>
                                    <p:set>
                                      <p:cBhvr>
                                        <p:cTn id="2775" dur="1" fill="hold">
                                          <p:stCondLst>
                                            <p:cond delay="0"/>
                                          </p:stCondLst>
                                        </p:cTn>
                                        <p:tgtEl>
                                          <p:spTgt spid="40"/>
                                        </p:tgtEl>
                                        <p:attrNameLst>
                                          <p:attrName>style.visibility</p:attrName>
                                        </p:attrNameLst>
                                      </p:cBhvr>
                                      <p:to>
                                        <p:strVal val="visible"/>
                                      </p:to>
                                    </p:set>
                                    <p:animEffect transition="in" filter="fade">
                                      <p:cBhvr>
                                        <p:cTn id="2776" dur="500"/>
                                        <p:tgtEl>
                                          <p:spTgt spid="40"/>
                                        </p:tgtEl>
                                      </p:cBhvr>
                                    </p:animEffect>
                                  </p:childTnLst>
                                </p:cTn>
                              </p:par>
                              <p:par>
                                <p:cTn id="2777" presetID="10" presetClass="entr" presetSubtype="0" fill="hold" nodeType="withEffect">
                                  <p:stCondLst>
                                    <p:cond delay="0"/>
                                  </p:stCondLst>
                                  <p:childTnLst>
                                    <p:set>
                                      <p:cBhvr>
                                        <p:cTn id="2778" dur="1" fill="hold">
                                          <p:stCondLst>
                                            <p:cond delay="0"/>
                                          </p:stCondLst>
                                        </p:cTn>
                                        <p:tgtEl>
                                          <p:spTgt spid="41"/>
                                        </p:tgtEl>
                                        <p:attrNameLst>
                                          <p:attrName>style.visibility</p:attrName>
                                        </p:attrNameLst>
                                      </p:cBhvr>
                                      <p:to>
                                        <p:strVal val="visible"/>
                                      </p:to>
                                    </p:set>
                                    <p:animEffect transition="in" filter="fade">
                                      <p:cBhvr>
                                        <p:cTn id="2779" dur="500"/>
                                        <p:tgtEl>
                                          <p:spTgt spid="41"/>
                                        </p:tgtEl>
                                      </p:cBhvr>
                                    </p:animEffect>
                                  </p:childTnLst>
                                </p:cTn>
                              </p:par>
                              <p:par>
                                <p:cTn id="2780" presetID="10" presetClass="entr" presetSubtype="0" fill="hold" grpId="12" nodeType="withEffect">
                                  <p:stCondLst>
                                    <p:cond delay="0"/>
                                  </p:stCondLst>
                                  <p:childTnLst>
                                    <p:set>
                                      <p:cBhvr>
                                        <p:cTn id="2781" dur="1" fill="hold">
                                          <p:stCondLst>
                                            <p:cond delay="0"/>
                                          </p:stCondLst>
                                        </p:cTn>
                                        <p:tgtEl>
                                          <p:spTgt spid="42"/>
                                        </p:tgtEl>
                                        <p:attrNameLst>
                                          <p:attrName>style.visibility</p:attrName>
                                        </p:attrNameLst>
                                      </p:cBhvr>
                                      <p:to>
                                        <p:strVal val="visible"/>
                                      </p:to>
                                    </p:set>
                                    <p:animEffect transition="in" filter="fade">
                                      <p:cBhvr>
                                        <p:cTn id="2782" dur="500"/>
                                        <p:tgtEl>
                                          <p:spTgt spid="42"/>
                                        </p:tgtEl>
                                      </p:cBhvr>
                                    </p:animEffect>
                                  </p:childTnLst>
                                </p:cTn>
                              </p:par>
                              <p:par>
                                <p:cTn id="2783" presetID="10" presetClass="entr" presetSubtype="0" fill="hold" nodeType="withEffect">
                                  <p:stCondLst>
                                    <p:cond delay="0"/>
                                  </p:stCondLst>
                                  <p:childTnLst>
                                    <p:set>
                                      <p:cBhvr>
                                        <p:cTn id="2784" dur="1" fill="hold">
                                          <p:stCondLst>
                                            <p:cond delay="0"/>
                                          </p:stCondLst>
                                        </p:cTn>
                                        <p:tgtEl>
                                          <p:spTgt spid="43"/>
                                        </p:tgtEl>
                                        <p:attrNameLst>
                                          <p:attrName>style.visibility</p:attrName>
                                        </p:attrNameLst>
                                      </p:cBhvr>
                                      <p:to>
                                        <p:strVal val="visible"/>
                                      </p:to>
                                    </p:set>
                                    <p:animEffect transition="in" filter="fade">
                                      <p:cBhvr>
                                        <p:cTn id="2785" dur="500"/>
                                        <p:tgtEl>
                                          <p:spTgt spid="43"/>
                                        </p:tgtEl>
                                      </p:cBhvr>
                                    </p:animEffect>
                                  </p:childTnLst>
                                </p:cTn>
                              </p:par>
                              <p:par>
                                <p:cTn id="2786" presetID="10" presetClass="entr" presetSubtype="0" fill="hold" grpId="12" nodeType="withEffect">
                                  <p:stCondLst>
                                    <p:cond delay="0"/>
                                  </p:stCondLst>
                                  <p:childTnLst>
                                    <p:set>
                                      <p:cBhvr>
                                        <p:cTn id="2787" dur="1" fill="hold">
                                          <p:stCondLst>
                                            <p:cond delay="0"/>
                                          </p:stCondLst>
                                        </p:cTn>
                                        <p:tgtEl>
                                          <p:spTgt spid="44"/>
                                        </p:tgtEl>
                                        <p:attrNameLst>
                                          <p:attrName>style.visibility</p:attrName>
                                        </p:attrNameLst>
                                      </p:cBhvr>
                                      <p:to>
                                        <p:strVal val="visible"/>
                                      </p:to>
                                    </p:set>
                                    <p:animEffect transition="in" filter="fade">
                                      <p:cBhvr>
                                        <p:cTn id="2788" dur="500"/>
                                        <p:tgtEl>
                                          <p:spTgt spid="44"/>
                                        </p:tgtEl>
                                      </p:cBhvr>
                                    </p:animEffect>
                                  </p:childTnLst>
                                </p:cTn>
                              </p:par>
                              <p:par>
                                <p:cTn id="2789" presetID="10" presetClass="entr" presetSubtype="0" fill="hold" nodeType="withEffect">
                                  <p:stCondLst>
                                    <p:cond delay="0"/>
                                  </p:stCondLst>
                                  <p:childTnLst>
                                    <p:set>
                                      <p:cBhvr>
                                        <p:cTn id="2790" dur="1" fill="hold">
                                          <p:stCondLst>
                                            <p:cond delay="0"/>
                                          </p:stCondLst>
                                        </p:cTn>
                                        <p:tgtEl>
                                          <p:spTgt spid="45"/>
                                        </p:tgtEl>
                                        <p:attrNameLst>
                                          <p:attrName>style.visibility</p:attrName>
                                        </p:attrNameLst>
                                      </p:cBhvr>
                                      <p:to>
                                        <p:strVal val="visible"/>
                                      </p:to>
                                    </p:set>
                                    <p:animEffect transition="in" filter="fade">
                                      <p:cBhvr>
                                        <p:cTn id="2791" dur="500"/>
                                        <p:tgtEl>
                                          <p:spTgt spid="45"/>
                                        </p:tgtEl>
                                      </p:cBhvr>
                                    </p:animEffect>
                                  </p:childTnLst>
                                </p:cTn>
                              </p:par>
                              <p:par>
                                <p:cTn id="2792" presetID="10" presetClass="entr" presetSubtype="0" fill="hold" grpId="12" nodeType="withEffect">
                                  <p:stCondLst>
                                    <p:cond delay="0"/>
                                  </p:stCondLst>
                                  <p:childTnLst>
                                    <p:set>
                                      <p:cBhvr>
                                        <p:cTn id="2793" dur="1" fill="hold">
                                          <p:stCondLst>
                                            <p:cond delay="0"/>
                                          </p:stCondLst>
                                        </p:cTn>
                                        <p:tgtEl>
                                          <p:spTgt spid="46"/>
                                        </p:tgtEl>
                                        <p:attrNameLst>
                                          <p:attrName>style.visibility</p:attrName>
                                        </p:attrNameLst>
                                      </p:cBhvr>
                                      <p:to>
                                        <p:strVal val="visible"/>
                                      </p:to>
                                    </p:set>
                                    <p:animEffect transition="in" filter="fade">
                                      <p:cBhvr>
                                        <p:cTn id="2794" dur="500"/>
                                        <p:tgtEl>
                                          <p:spTgt spid="46"/>
                                        </p:tgtEl>
                                      </p:cBhvr>
                                    </p:animEffect>
                                  </p:childTnLst>
                                </p:cTn>
                              </p:par>
                              <p:par>
                                <p:cTn id="2795" presetID="10" presetClass="entr" presetSubtype="0" fill="hold" nodeType="withEffect">
                                  <p:stCondLst>
                                    <p:cond delay="0"/>
                                  </p:stCondLst>
                                  <p:childTnLst>
                                    <p:set>
                                      <p:cBhvr>
                                        <p:cTn id="2796" dur="1" fill="hold">
                                          <p:stCondLst>
                                            <p:cond delay="0"/>
                                          </p:stCondLst>
                                        </p:cTn>
                                        <p:tgtEl>
                                          <p:spTgt spid="47"/>
                                        </p:tgtEl>
                                        <p:attrNameLst>
                                          <p:attrName>style.visibility</p:attrName>
                                        </p:attrNameLst>
                                      </p:cBhvr>
                                      <p:to>
                                        <p:strVal val="visible"/>
                                      </p:to>
                                    </p:set>
                                    <p:animEffect transition="in" filter="fade">
                                      <p:cBhvr>
                                        <p:cTn id="2797" dur="500"/>
                                        <p:tgtEl>
                                          <p:spTgt spid="47"/>
                                        </p:tgtEl>
                                      </p:cBhvr>
                                    </p:animEffect>
                                  </p:childTnLst>
                                </p:cTn>
                              </p:par>
                              <p:par>
                                <p:cTn id="2798" presetID="10" presetClass="entr" presetSubtype="0" fill="hold" grpId="12" nodeType="withEffect">
                                  <p:stCondLst>
                                    <p:cond delay="0"/>
                                  </p:stCondLst>
                                  <p:childTnLst>
                                    <p:set>
                                      <p:cBhvr>
                                        <p:cTn id="2799" dur="1" fill="hold">
                                          <p:stCondLst>
                                            <p:cond delay="0"/>
                                          </p:stCondLst>
                                        </p:cTn>
                                        <p:tgtEl>
                                          <p:spTgt spid="48"/>
                                        </p:tgtEl>
                                        <p:attrNameLst>
                                          <p:attrName>style.visibility</p:attrName>
                                        </p:attrNameLst>
                                      </p:cBhvr>
                                      <p:to>
                                        <p:strVal val="visible"/>
                                      </p:to>
                                    </p:set>
                                    <p:animEffect transition="in" filter="fade">
                                      <p:cBhvr>
                                        <p:cTn id="2800" dur="500"/>
                                        <p:tgtEl>
                                          <p:spTgt spid="48"/>
                                        </p:tgtEl>
                                      </p:cBhvr>
                                    </p:animEffect>
                                  </p:childTnLst>
                                </p:cTn>
                              </p:par>
                              <p:par>
                                <p:cTn id="2801" presetID="10" presetClass="entr" presetSubtype="0" fill="hold" nodeType="withEffect">
                                  <p:stCondLst>
                                    <p:cond delay="0"/>
                                  </p:stCondLst>
                                  <p:childTnLst>
                                    <p:set>
                                      <p:cBhvr>
                                        <p:cTn id="2802" dur="1" fill="hold">
                                          <p:stCondLst>
                                            <p:cond delay="0"/>
                                          </p:stCondLst>
                                        </p:cTn>
                                        <p:tgtEl>
                                          <p:spTgt spid="49"/>
                                        </p:tgtEl>
                                        <p:attrNameLst>
                                          <p:attrName>style.visibility</p:attrName>
                                        </p:attrNameLst>
                                      </p:cBhvr>
                                      <p:to>
                                        <p:strVal val="visible"/>
                                      </p:to>
                                    </p:set>
                                    <p:animEffect transition="in" filter="fade">
                                      <p:cBhvr>
                                        <p:cTn id="2803" dur="500"/>
                                        <p:tgtEl>
                                          <p:spTgt spid="49"/>
                                        </p:tgtEl>
                                      </p:cBhvr>
                                    </p:animEffect>
                                  </p:childTnLst>
                                </p:cTn>
                              </p:par>
                              <p:par>
                                <p:cTn id="2804" presetID="10" presetClass="entr" presetSubtype="0" fill="hold" nodeType="withEffect">
                                  <p:stCondLst>
                                    <p:cond delay="0"/>
                                  </p:stCondLst>
                                  <p:childTnLst>
                                    <p:set>
                                      <p:cBhvr>
                                        <p:cTn id="2805" dur="1" fill="hold">
                                          <p:stCondLst>
                                            <p:cond delay="0"/>
                                          </p:stCondLst>
                                        </p:cTn>
                                        <p:tgtEl>
                                          <p:spTgt spid="56"/>
                                        </p:tgtEl>
                                        <p:attrNameLst>
                                          <p:attrName>style.visibility</p:attrName>
                                        </p:attrNameLst>
                                      </p:cBhvr>
                                      <p:to>
                                        <p:strVal val="visible"/>
                                      </p:to>
                                    </p:set>
                                    <p:animEffect transition="in" filter="fade">
                                      <p:cBhvr>
                                        <p:cTn id="2806" dur="500"/>
                                        <p:tgtEl>
                                          <p:spTgt spid="56"/>
                                        </p:tgtEl>
                                      </p:cBhvr>
                                    </p:animEffect>
                                  </p:childTnLst>
                                </p:cTn>
                              </p:par>
                              <p:par>
                                <p:cTn id="2807" presetID="10" presetClass="entr" presetSubtype="0" fill="hold" grpId="12" nodeType="withEffect">
                                  <p:stCondLst>
                                    <p:cond delay="0"/>
                                  </p:stCondLst>
                                  <p:childTnLst>
                                    <p:set>
                                      <p:cBhvr>
                                        <p:cTn id="2808" dur="1" fill="hold">
                                          <p:stCondLst>
                                            <p:cond delay="0"/>
                                          </p:stCondLst>
                                        </p:cTn>
                                        <p:tgtEl>
                                          <p:spTgt spid="57"/>
                                        </p:tgtEl>
                                        <p:attrNameLst>
                                          <p:attrName>style.visibility</p:attrName>
                                        </p:attrNameLst>
                                      </p:cBhvr>
                                      <p:to>
                                        <p:strVal val="visible"/>
                                      </p:to>
                                    </p:set>
                                    <p:animEffect transition="in" filter="fade">
                                      <p:cBhvr>
                                        <p:cTn id="2809" dur="500"/>
                                        <p:tgtEl>
                                          <p:spTgt spid="57"/>
                                        </p:tgtEl>
                                      </p:cBhvr>
                                    </p:animEffect>
                                  </p:childTnLst>
                                </p:cTn>
                              </p:par>
                              <p:par>
                                <p:cTn id="2810" presetID="10" presetClass="entr" presetSubtype="0" fill="hold" nodeType="withEffect">
                                  <p:stCondLst>
                                    <p:cond delay="0"/>
                                  </p:stCondLst>
                                  <p:childTnLst>
                                    <p:set>
                                      <p:cBhvr>
                                        <p:cTn id="2811" dur="1" fill="hold">
                                          <p:stCondLst>
                                            <p:cond delay="0"/>
                                          </p:stCondLst>
                                        </p:cTn>
                                        <p:tgtEl>
                                          <p:spTgt spid="58"/>
                                        </p:tgtEl>
                                        <p:attrNameLst>
                                          <p:attrName>style.visibility</p:attrName>
                                        </p:attrNameLst>
                                      </p:cBhvr>
                                      <p:to>
                                        <p:strVal val="visible"/>
                                      </p:to>
                                    </p:set>
                                    <p:animEffect transition="in" filter="fade">
                                      <p:cBhvr>
                                        <p:cTn id="2812" dur="500"/>
                                        <p:tgtEl>
                                          <p:spTgt spid="58"/>
                                        </p:tgtEl>
                                      </p:cBhvr>
                                    </p:animEffect>
                                  </p:childTnLst>
                                </p:cTn>
                              </p:par>
                              <p:par>
                                <p:cTn id="2813" presetID="10" presetClass="entr" presetSubtype="0" fill="hold" grpId="12" nodeType="withEffect">
                                  <p:stCondLst>
                                    <p:cond delay="0"/>
                                  </p:stCondLst>
                                  <p:childTnLst>
                                    <p:set>
                                      <p:cBhvr>
                                        <p:cTn id="2814" dur="1" fill="hold">
                                          <p:stCondLst>
                                            <p:cond delay="0"/>
                                          </p:stCondLst>
                                        </p:cTn>
                                        <p:tgtEl>
                                          <p:spTgt spid="59"/>
                                        </p:tgtEl>
                                        <p:attrNameLst>
                                          <p:attrName>style.visibility</p:attrName>
                                        </p:attrNameLst>
                                      </p:cBhvr>
                                      <p:to>
                                        <p:strVal val="visible"/>
                                      </p:to>
                                    </p:set>
                                    <p:animEffect transition="in" filter="fade">
                                      <p:cBhvr>
                                        <p:cTn id="2815" dur="500"/>
                                        <p:tgtEl>
                                          <p:spTgt spid="59"/>
                                        </p:tgtEl>
                                      </p:cBhvr>
                                    </p:animEffect>
                                  </p:childTnLst>
                                </p:cTn>
                              </p:par>
                              <p:par>
                                <p:cTn id="2816" presetID="10" presetClass="entr" presetSubtype="0" fill="hold" nodeType="withEffect">
                                  <p:stCondLst>
                                    <p:cond delay="0"/>
                                  </p:stCondLst>
                                  <p:childTnLst>
                                    <p:set>
                                      <p:cBhvr>
                                        <p:cTn id="2817" dur="1" fill="hold">
                                          <p:stCondLst>
                                            <p:cond delay="0"/>
                                          </p:stCondLst>
                                        </p:cTn>
                                        <p:tgtEl>
                                          <p:spTgt spid="60"/>
                                        </p:tgtEl>
                                        <p:attrNameLst>
                                          <p:attrName>style.visibility</p:attrName>
                                        </p:attrNameLst>
                                      </p:cBhvr>
                                      <p:to>
                                        <p:strVal val="visible"/>
                                      </p:to>
                                    </p:set>
                                    <p:animEffect transition="in" filter="fade">
                                      <p:cBhvr>
                                        <p:cTn id="2818" dur="500"/>
                                        <p:tgtEl>
                                          <p:spTgt spid="60"/>
                                        </p:tgtEl>
                                      </p:cBhvr>
                                    </p:animEffect>
                                  </p:childTnLst>
                                </p:cTn>
                              </p:par>
                              <p:par>
                                <p:cTn id="2819" presetID="10" presetClass="entr" presetSubtype="0" fill="hold" grpId="12" nodeType="withEffect">
                                  <p:stCondLst>
                                    <p:cond delay="0"/>
                                  </p:stCondLst>
                                  <p:childTnLst>
                                    <p:set>
                                      <p:cBhvr>
                                        <p:cTn id="2820" dur="1" fill="hold">
                                          <p:stCondLst>
                                            <p:cond delay="0"/>
                                          </p:stCondLst>
                                        </p:cTn>
                                        <p:tgtEl>
                                          <p:spTgt spid="61"/>
                                        </p:tgtEl>
                                        <p:attrNameLst>
                                          <p:attrName>style.visibility</p:attrName>
                                        </p:attrNameLst>
                                      </p:cBhvr>
                                      <p:to>
                                        <p:strVal val="visible"/>
                                      </p:to>
                                    </p:set>
                                    <p:animEffect transition="in" filter="fade">
                                      <p:cBhvr>
                                        <p:cTn id="2821" dur="500"/>
                                        <p:tgtEl>
                                          <p:spTgt spid="61"/>
                                        </p:tgtEl>
                                      </p:cBhvr>
                                    </p:animEffect>
                                  </p:childTnLst>
                                </p:cTn>
                              </p:par>
                              <p:par>
                                <p:cTn id="2822" presetID="10" presetClass="entr" presetSubtype="0" fill="hold" nodeType="withEffect">
                                  <p:stCondLst>
                                    <p:cond delay="0"/>
                                  </p:stCondLst>
                                  <p:childTnLst>
                                    <p:set>
                                      <p:cBhvr>
                                        <p:cTn id="2823" dur="1" fill="hold">
                                          <p:stCondLst>
                                            <p:cond delay="0"/>
                                          </p:stCondLst>
                                        </p:cTn>
                                        <p:tgtEl>
                                          <p:spTgt spid="62"/>
                                        </p:tgtEl>
                                        <p:attrNameLst>
                                          <p:attrName>style.visibility</p:attrName>
                                        </p:attrNameLst>
                                      </p:cBhvr>
                                      <p:to>
                                        <p:strVal val="visible"/>
                                      </p:to>
                                    </p:set>
                                    <p:animEffect transition="in" filter="fade">
                                      <p:cBhvr>
                                        <p:cTn id="2824" dur="500"/>
                                        <p:tgtEl>
                                          <p:spTgt spid="62"/>
                                        </p:tgtEl>
                                      </p:cBhvr>
                                    </p:animEffect>
                                  </p:childTnLst>
                                </p:cTn>
                              </p:par>
                              <p:par>
                                <p:cTn id="2825" presetID="10" presetClass="entr" presetSubtype="0" fill="hold" grpId="12" nodeType="withEffect">
                                  <p:stCondLst>
                                    <p:cond delay="0"/>
                                  </p:stCondLst>
                                  <p:childTnLst>
                                    <p:set>
                                      <p:cBhvr>
                                        <p:cTn id="2826" dur="1" fill="hold">
                                          <p:stCondLst>
                                            <p:cond delay="0"/>
                                          </p:stCondLst>
                                        </p:cTn>
                                        <p:tgtEl>
                                          <p:spTgt spid="63"/>
                                        </p:tgtEl>
                                        <p:attrNameLst>
                                          <p:attrName>style.visibility</p:attrName>
                                        </p:attrNameLst>
                                      </p:cBhvr>
                                      <p:to>
                                        <p:strVal val="visible"/>
                                      </p:to>
                                    </p:set>
                                    <p:animEffect transition="in" filter="fade">
                                      <p:cBhvr>
                                        <p:cTn id="2827" dur="500"/>
                                        <p:tgtEl>
                                          <p:spTgt spid="63"/>
                                        </p:tgtEl>
                                      </p:cBhvr>
                                    </p:animEffect>
                                  </p:childTnLst>
                                </p:cTn>
                              </p:par>
                              <p:par>
                                <p:cTn id="2828" presetID="10" presetClass="entr" presetSubtype="0" fill="hold" nodeType="withEffect">
                                  <p:stCondLst>
                                    <p:cond delay="0"/>
                                  </p:stCondLst>
                                  <p:childTnLst>
                                    <p:set>
                                      <p:cBhvr>
                                        <p:cTn id="2829" dur="1" fill="hold">
                                          <p:stCondLst>
                                            <p:cond delay="0"/>
                                          </p:stCondLst>
                                        </p:cTn>
                                        <p:tgtEl>
                                          <p:spTgt spid="64"/>
                                        </p:tgtEl>
                                        <p:attrNameLst>
                                          <p:attrName>style.visibility</p:attrName>
                                        </p:attrNameLst>
                                      </p:cBhvr>
                                      <p:to>
                                        <p:strVal val="visible"/>
                                      </p:to>
                                    </p:set>
                                    <p:animEffect transition="in" filter="fade">
                                      <p:cBhvr>
                                        <p:cTn id="2830" dur="500"/>
                                        <p:tgtEl>
                                          <p:spTgt spid="64"/>
                                        </p:tgtEl>
                                      </p:cBhvr>
                                    </p:animEffect>
                                  </p:childTnLst>
                                </p:cTn>
                              </p:par>
                              <p:par>
                                <p:cTn id="2831" presetID="10" presetClass="entr" presetSubtype="0" fill="hold" nodeType="withEffect">
                                  <p:stCondLst>
                                    <p:cond delay="0"/>
                                  </p:stCondLst>
                                  <p:childTnLst>
                                    <p:set>
                                      <p:cBhvr>
                                        <p:cTn id="2832" dur="1" fill="hold">
                                          <p:stCondLst>
                                            <p:cond delay="0"/>
                                          </p:stCondLst>
                                        </p:cTn>
                                        <p:tgtEl>
                                          <p:spTgt spid="71"/>
                                        </p:tgtEl>
                                        <p:attrNameLst>
                                          <p:attrName>style.visibility</p:attrName>
                                        </p:attrNameLst>
                                      </p:cBhvr>
                                      <p:to>
                                        <p:strVal val="visible"/>
                                      </p:to>
                                    </p:set>
                                    <p:animEffect transition="in" filter="fade">
                                      <p:cBhvr>
                                        <p:cTn id="2833" dur="500"/>
                                        <p:tgtEl>
                                          <p:spTgt spid="71"/>
                                        </p:tgtEl>
                                      </p:cBhvr>
                                    </p:animEffect>
                                  </p:childTnLst>
                                </p:cTn>
                              </p:par>
                              <p:par>
                                <p:cTn id="2834" presetID="10" presetClass="entr" presetSubtype="0" fill="hold" grpId="12" nodeType="withEffect">
                                  <p:stCondLst>
                                    <p:cond delay="0"/>
                                  </p:stCondLst>
                                  <p:childTnLst>
                                    <p:set>
                                      <p:cBhvr>
                                        <p:cTn id="2835" dur="1" fill="hold">
                                          <p:stCondLst>
                                            <p:cond delay="0"/>
                                          </p:stCondLst>
                                        </p:cTn>
                                        <p:tgtEl>
                                          <p:spTgt spid="72"/>
                                        </p:tgtEl>
                                        <p:attrNameLst>
                                          <p:attrName>style.visibility</p:attrName>
                                        </p:attrNameLst>
                                      </p:cBhvr>
                                      <p:to>
                                        <p:strVal val="visible"/>
                                      </p:to>
                                    </p:set>
                                    <p:animEffect transition="in" filter="fade">
                                      <p:cBhvr>
                                        <p:cTn id="2836" dur="500"/>
                                        <p:tgtEl>
                                          <p:spTgt spid="72"/>
                                        </p:tgtEl>
                                      </p:cBhvr>
                                    </p:animEffect>
                                  </p:childTnLst>
                                </p:cTn>
                              </p:par>
                              <p:par>
                                <p:cTn id="2837" presetID="10" presetClass="entr" presetSubtype="0" fill="hold" nodeType="withEffect">
                                  <p:stCondLst>
                                    <p:cond delay="0"/>
                                  </p:stCondLst>
                                  <p:childTnLst>
                                    <p:set>
                                      <p:cBhvr>
                                        <p:cTn id="2838" dur="1" fill="hold">
                                          <p:stCondLst>
                                            <p:cond delay="0"/>
                                          </p:stCondLst>
                                        </p:cTn>
                                        <p:tgtEl>
                                          <p:spTgt spid="73"/>
                                        </p:tgtEl>
                                        <p:attrNameLst>
                                          <p:attrName>style.visibility</p:attrName>
                                        </p:attrNameLst>
                                      </p:cBhvr>
                                      <p:to>
                                        <p:strVal val="visible"/>
                                      </p:to>
                                    </p:set>
                                    <p:animEffect transition="in" filter="fade">
                                      <p:cBhvr>
                                        <p:cTn id="2839" dur="500"/>
                                        <p:tgtEl>
                                          <p:spTgt spid="73"/>
                                        </p:tgtEl>
                                      </p:cBhvr>
                                    </p:animEffect>
                                  </p:childTnLst>
                                </p:cTn>
                              </p:par>
                              <p:par>
                                <p:cTn id="2840" presetID="10" presetClass="entr" presetSubtype="0" fill="hold" grpId="12" nodeType="withEffect">
                                  <p:stCondLst>
                                    <p:cond delay="0"/>
                                  </p:stCondLst>
                                  <p:childTnLst>
                                    <p:set>
                                      <p:cBhvr>
                                        <p:cTn id="2841" dur="1" fill="hold">
                                          <p:stCondLst>
                                            <p:cond delay="0"/>
                                          </p:stCondLst>
                                        </p:cTn>
                                        <p:tgtEl>
                                          <p:spTgt spid="74"/>
                                        </p:tgtEl>
                                        <p:attrNameLst>
                                          <p:attrName>style.visibility</p:attrName>
                                        </p:attrNameLst>
                                      </p:cBhvr>
                                      <p:to>
                                        <p:strVal val="visible"/>
                                      </p:to>
                                    </p:set>
                                    <p:animEffect transition="in" filter="fade">
                                      <p:cBhvr>
                                        <p:cTn id="2842" dur="500"/>
                                        <p:tgtEl>
                                          <p:spTgt spid="74"/>
                                        </p:tgtEl>
                                      </p:cBhvr>
                                    </p:animEffect>
                                  </p:childTnLst>
                                </p:cTn>
                              </p:par>
                              <p:par>
                                <p:cTn id="2843" presetID="10" presetClass="entr" presetSubtype="0" fill="hold" nodeType="withEffect">
                                  <p:stCondLst>
                                    <p:cond delay="0"/>
                                  </p:stCondLst>
                                  <p:childTnLst>
                                    <p:set>
                                      <p:cBhvr>
                                        <p:cTn id="2844" dur="1" fill="hold">
                                          <p:stCondLst>
                                            <p:cond delay="0"/>
                                          </p:stCondLst>
                                        </p:cTn>
                                        <p:tgtEl>
                                          <p:spTgt spid="75"/>
                                        </p:tgtEl>
                                        <p:attrNameLst>
                                          <p:attrName>style.visibility</p:attrName>
                                        </p:attrNameLst>
                                      </p:cBhvr>
                                      <p:to>
                                        <p:strVal val="visible"/>
                                      </p:to>
                                    </p:set>
                                    <p:animEffect transition="in" filter="fade">
                                      <p:cBhvr>
                                        <p:cTn id="2845" dur="500"/>
                                        <p:tgtEl>
                                          <p:spTgt spid="75"/>
                                        </p:tgtEl>
                                      </p:cBhvr>
                                    </p:animEffect>
                                  </p:childTnLst>
                                </p:cTn>
                              </p:par>
                              <p:par>
                                <p:cTn id="2846" presetID="10" presetClass="entr" presetSubtype="0" fill="hold" nodeType="withEffect">
                                  <p:stCondLst>
                                    <p:cond delay="0"/>
                                  </p:stCondLst>
                                  <p:childTnLst>
                                    <p:set>
                                      <p:cBhvr>
                                        <p:cTn id="2847" dur="1" fill="hold">
                                          <p:stCondLst>
                                            <p:cond delay="0"/>
                                          </p:stCondLst>
                                        </p:cTn>
                                        <p:tgtEl>
                                          <p:spTgt spid="76"/>
                                        </p:tgtEl>
                                        <p:attrNameLst>
                                          <p:attrName>style.visibility</p:attrName>
                                        </p:attrNameLst>
                                      </p:cBhvr>
                                      <p:to>
                                        <p:strVal val="visible"/>
                                      </p:to>
                                    </p:set>
                                    <p:animEffect transition="in" filter="fade">
                                      <p:cBhvr>
                                        <p:cTn id="2848" dur="500"/>
                                        <p:tgtEl>
                                          <p:spTgt spid="76"/>
                                        </p:tgtEl>
                                      </p:cBhvr>
                                    </p:animEffect>
                                  </p:childTnLst>
                                </p:cTn>
                              </p:par>
                              <p:par>
                                <p:cTn id="2849" presetID="10" presetClass="entr" presetSubtype="0" fill="hold" grpId="12" nodeType="withEffect">
                                  <p:stCondLst>
                                    <p:cond delay="0"/>
                                  </p:stCondLst>
                                  <p:childTnLst>
                                    <p:set>
                                      <p:cBhvr>
                                        <p:cTn id="2850" dur="1" fill="hold">
                                          <p:stCondLst>
                                            <p:cond delay="0"/>
                                          </p:stCondLst>
                                        </p:cTn>
                                        <p:tgtEl>
                                          <p:spTgt spid="77"/>
                                        </p:tgtEl>
                                        <p:attrNameLst>
                                          <p:attrName>style.visibility</p:attrName>
                                        </p:attrNameLst>
                                      </p:cBhvr>
                                      <p:to>
                                        <p:strVal val="visible"/>
                                      </p:to>
                                    </p:set>
                                    <p:animEffect transition="in" filter="fade">
                                      <p:cBhvr>
                                        <p:cTn id="2851" dur="500"/>
                                        <p:tgtEl>
                                          <p:spTgt spid="77"/>
                                        </p:tgtEl>
                                      </p:cBhvr>
                                    </p:animEffect>
                                  </p:childTnLst>
                                </p:cTn>
                              </p:par>
                              <p:par>
                                <p:cTn id="2852" presetID="10" presetClass="entr" presetSubtype="0" fill="hold" nodeType="withEffect">
                                  <p:stCondLst>
                                    <p:cond delay="0"/>
                                  </p:stCondLst>
                                  <p:childTnLst>
                                    <p:set>
                                      <p:cBhvr>
                                        <p:cTn id="2853" dur="1" fill="hold">
                                          <p:stCondLst>
                                            <p:cond delay="0"/>
                                          </p:stCondLst>
                                        </p:cTn>
                                        <p:tgtEl>
                                          <p:spTgt spid="78"/>
                                        </p:tgtEl>
                                        <p:attrNameLst>
                                          <p:attrName>style.visibility</p:attrName>
                                        </p:attrNameLst>
                                      </p:cBhvr>
                                      <p:to>
                                        <p:strVal val="visible"/>
                                      </p:to>
                                    </p:set>
                                    <p:animEffect transition="in" filter="fade">
                                      <p:cBhvr>
                                        <p:cTn id="2854" dur="500"/>
                                        <p:tgtEl>
                                          <p:spTgt spid="78"/>
                                        </p:tgtEl>
                                      </p:cBhvr>
                                    </p:animEffect>
                                  </p:childTnLst>
                                </p:cTn>
                              </p:par>
                              <p:par>
                                <p:cTn id="2855" presetID="10" presetClass="entr" presetSubtype="0" fill="hold" grpId="12" nodeType="withEffect">
                                  <p:stCondLst>
                                    <p:cond delay="0"/>
                                  </p:stCondLst>
                                  <p:childTnLst>
                                    <p:set>
                                      <p:cBhvr>
                                        <p:cTn id="2856" dur="1" fill="hold">
                                          <p:stCondLst>
                                            <p:cond delay="0"/>
                                          </p:stCondLst>
                                        </p:cTn>
                                        <p:tgtEl>
                                          <p:spTgt spid="79"/>
                                        </p:tgtEl>
                                        <p:attrNameLst>
                                          <p:attrName>style.visibility</p:attrName>
                                        </p:attrNameLst>
                                      </p:cBhvr>
                                      <p:to>
                                        <p:strVal val="visible"/>
                                      </p:to>
                                    </p:set>
                                    <p:animEffect transition="in" filter="fade">
                                      <p:cBhvr>
                                        <p:cTn id="2857" dur="500"/>
                                        <p:tgtEl>
                                          <p:spTgt spid="79"/>
                                        </p:tgtEl>
                                      </p:cBhvr>
                                    </p:animEffect>
                                  </p:childTnLst>
                                </p:cTn>
                              </p:par>
                              <p:par>
                                <p:cTn id="2858" presetID="10" presetClass="entr" presetSubtype="0" fill="hold" nodeType="withEffect">
                                  <p:stCondLst>
                                    <p:cond delay="0"/>
                                  </p:stCondLst>
                                  <p:childTnLst>
                                    <p:set>
                                      <p:cBhvr>
                                        <p:cTn id="2859" dur="1" fill="hold">
                                          <p:stCondLst>
                                            <p:cond delay="0"/>
                                          </p:stCondLst>
                                        </p:cTn>
                                        <p:tgtEl>
                                          <p:spTgt spid="80"/>
                                        </p:tgtEl>
                                        <p:attrNameLst>
                                          <p:attrName>style.visibility</p:attrName>
                                        </p:attrNameLst>
                                      </p:cBhvr>
                                      <p:to>
                                        <p:strVal val="visible"/>
                                      </p:to>
                                    </p:set>
                                    <p:animEffect transition="in" filter="fade">
                                      <p:cBhvr>
                                        <p:cTn id="2860" dur="500"/>
                                        <p:tgtEl>
                                          <p:spTgt spid="80"/>
                                        </p:tgtEl>
                                      </p:cBhvr>
                                    </p:animEffect>
                                  </p:childTnLst>
                                </p:cTn>
                              </p:par>
                            </p:childTnLst>
                          </p:cTn>
                        </p:par>
                      </p:childTnLst>
                    </p:cTn>
                  </p:par>
                  <p:par>
                    <p:cTn id="2861" fill="hold">
                      <p:stCondLst>
                        <p:cond delay="indefinite"/>
                      </p:stCondLst>
                      <p:childTnLst>
                        <p:par>
                          <p:cTn id="2862" fill="hold">
                            <p:stCondLst>
                              <p:cond delay="0"/>
                            </p:stCondLst>
                            <p:childTnLst>
                              <p:par>
                                <p:cTn id="2863" presetID="10" presetClass="exit" presetSubtype="0" fill="hold" grpId="11" nodeType="clickEffect">
                                  <p:stCondLst>
                                    <p:cond delay="0"/>
                                  </p:stCondLst>
                                  <p:childTnLst>
                                    <p:animEffect transition="out" filter="fade">
                                      <p:cBhvr>
                                        <p:cTn id="2864" dur="500"/>
                                        <p:tgtEl>
                                          <p:spTgt spid="4"/>
                                        </p:tgtEl>
                                      </p:cBhvr>
                                    </p:animEffect>
                                    <p:set>
                                      <p:cBhvr>
                                        <p:cTn id="2865" dur="1" fill="hold">
                                          <p:stCondLst>
                                            <p:cond delay="499"/>
                                          </p:stCondLst>
                                        </p:cTn>
                                        <p:tgtEl>
                                          <p:spTgt spid="4"/>
                                        </p:tgtEl>
                                        <p:attrNameLst>
                                          <p:attrName>style.visibility</p:attrName>
                                        </p:attrNameLst>
                                      </p:cBhvr>
                                      <p:to>
                                        <p:strVal val="hidden"/>
                                      </p:to>
                                    </p:set>
                                  </p:childTnLst>
                                </p:cTn>
                              </p:par>
                              <p:par>
                                <p:cTn id="2866" presetID="10" presetClass="exit" presetSubtype="0" fill="hold" nodeType="withEffect">
                                  <p:stCondLst>
                                    <p:cond delay="0"/>
                                  </p:stCondLst>
                                  <p:childTnLst>
                                    <p:animEffect transition="out" filter="fade">
                                      <p:cBhvr>
                                        <p:cTn id="2867" dur="500"/>
                                        <p:tgtEl>
                                          <p:spTgt spid="5"/>
                                        </p:tgtEl>
                                      </p:cBhvr>
                                    </p:animEffect>
                                    <p:set>
                                      <p:cBhvr>
                                        <p:cTn id="2868" dur="1" fill="hold">
                                          <p:stCondLst>
                                            <p:cond delay="499"/>
                                          </p:stCondLst>
                                        </p:cTn>
                                        <p:tgtEl>
                                          <p:spTgt spid="5"/>
                                        </p:tgtEl>
                                        <p:attrNameLst>
                                          <p:attrName>style.visibility</p:attrName>
                                        </p:attrNameLst>
                                      </p:cBhvr>
                                      <p:to>
                                        <p:strVal val="hidden"/>
                                      </p:to>
                                    </p:set>
                                  </p:childTnLst>
                                </p:cTn>
                              </p:par>
                              <p:par>
                                <p:cTn id="2869" presetID="10" presetClass="exit" presetSubtype="0" fill="hold" grpId="13" nodeType="withEffect">
                                  <p:stCondLst>
                                    <p:cond delay="0"/>
                                  </p:stCondLst>
                                  <p:childTnLst>
                                    <p:animEffect transition="out" filter="fade">
                                      <p:cBhvr>
                                        <p:cTn id="2870" dur="500"/>
                                        <p:tgtEl>
                                          <p:spTgt spid="6"/>
                                        </p:tgtEl>
                                      </p:cBhvr>
                                    </p:animEffect>
                                    <p:set>
                                      <p:cBhvr>
                                        <p:cTn id="2871" dur="1" fill="hold">
                                          <p:stCondLst>
                                            <p:cond delay="499"/>
                                          </p:stCondLst>
                                        </p:cTn>
                                        <p:tgtEl>
                                          <p:spTgt spid="6"/>
                                        </p:tgtEl>
                                        <p:attrNameLst>
                                          <p:attrName>style.visibility</p:attrName>
                                        </p:attrNameLst>
                                      </p:cBhvr>
                                      <p:to>
                                        <p:strVal val="hidden"/>
                                      </p:to>
                                    </p:set>
                                  </p:childTnLst>
                                </p:cTn>
                              </p:par>
                              <p:par>
                                <p:cTn id="2872" presetID="10" presetClass="exit" presetSubtype="0" fill="hold" nodeType="withEffect">
                                  <p:stCondLst>
                                    <p:cond delay="0"/>
                                  </p:stCondLst>
                                  <p:childTnLst>
                                    <p:animEffect transition="out" filter="fade">
                                      <p:cBhvr>
                                        <p:cTn id="2873" dur="500"/>
                                        <p:tgtEl>
                                          <p:spTgt spid="7"/>
                                        </p:tgtEl>
                                      </p:cBhvr>
                                    </p:animEffect>
                                    <p:set>
                                      <p:cBhvr>
                                        <p:cTn id="2874" dur="1" fill="hold">
                                          <p:stCondLst>
                                            <p:cond delay="499"/>
                                          </p:stCondLst>
                                        </p:cTn>
                                        <p:tgtEl>
                                          <p:spTgt spid="7"/>
                                        </p:tgtEl>
                                        <p:attrNameLst>
                                          <p:attrName>style.visibility</p:attrName>
                                        </p:attrNameLst>
                                      </p:cBhvr>
                                      <p:to>
                                        <p:strVal val="hidden"/>
                                      </p:to>
                                    </p:set>
                                  </p:childTnLst>
                                </p:cTn>
                              </p:par>
                              <p:par>
                                <p:cTn id="2875" presetID="10" presetClass="exit" presetSubtype="0" fill="hold" grpId="13" nodeType="withEffect">
                                  <p:stCondLst>
                                    <p:cond delay="0"/>
                                  </p:stCondLst>
                                  <p:childTnLst>
                                    <p:animEffect transition="out" filter="fade">
                                      <p:cBhvr>
                                        <p:cTn id="2876" dur="500"/>
                                        <p:tgtEl>
                                          <p:spTgt spid="8"/>
                                        </p:tgtEl>
                                      </p:cBhvr>
                                    </p:animEffect>
                                    <p:set>
                                      <p:cBhvr>
                                        <p:cTn id="2877" dur="1" fill="hold">
                                          <p:stCondLst>
                                            <p:cond delay="499"/>
                                          </p:stCondLst>
                                        </p:cTn>
                                        <p:tgtEl>
                                          <p:spTgt spid="8"/>
                                        </p:tgtEl>
                                        <p:attrNameLst>
                                          <p:attrName>style.visibility</p:attrName>
                                        </p:attrNameLst>
                                      </p:cBhvr>
                                      <p:to>
                                        <p:strVal val="hidden"/>
                                      </p:to>
                                    </p:set>
                                  </p:childTnLst>
                                </p:cTn>
                              </p:par>
                              <p:par>
                                <p:cTn id="2878" presetID="10" presetClass="exit" presetSubtype="0" fill="hold" nodeType="withEffect">
                                  <p:stCondLst>
                                    <p:cond delay="0"/>
                                  </p:stCondLst>
                                  <p:childTnLst>
                                    <p:animEffect transition="out" filter="fade">
                                      <p:cBhvr>
                                        <p:cTn id="2879" dur="500"/>
                                        <p:tgtEl>
                                          <p:spTgt spid="9"/>
                                        </p:tgtEl>
                                      </p:cBhvr>
                                    </p:animEffect>
                                    <p:set>
                                      <p:cBhvr>
                                        <p:cTn id="2880" dur="1" fill="hold">
                                          <p:stCondLst>
                                            <p:cond delay="499"/>
                                          </p:stCondLst>
                                        </p:cTn>
                                        <p:tgtEl>
                                          <p:spTgt spid="9"/>
                                        </p:tgtEl>
                                        <p:attrNameLst>
                                          <p:attrName>style.visibility</p:attrName>
                                        </p:attrNameLst>
                                      </p:cBhvr>
                                      <p:to>
                                        <p:strVal val="hidden"/>
                                      </p:to>
                                    </p:set>
                                  </p:childTnLst>
                                </p:cTn>
                              </p:par>
                              <p:par>
                                <p:cTn id="2881" presetID="10" presetClass="exit" presetSubtype="0" fill="hold" grpId="13" nodeType="withEffect">
                                  <p:stCondLst>
                                    <p:cond delay="0"/>
                                  </p:stCondLst>
                                  <p:childTnLst>
                                    <p:animEffect transition="out" filter="fade">
                                      <p:cBhvr>
                                        <p:cTn id="2882" dur="500"/>
                                        <p:tgtEl>
                                          <p:spTgt spid="10"/>
                                        </p:tgtEl>
                                      </p:cBhvr>
                                    </p:animEffect>
                                    <p:set>
                                      <p:cBhvr>
                                        <p:cTn id="2883" dur="1" fill="hold">
                                          <p:stCondLst>
                                            <p:cond delay="499"/>
                                          </p:stCondLst>
                                        </p:cTn>
                                        <p:tgtEl>
                                          <p:spTgt spid="10"/>
                                        </p:tgtEl>
                                        <p:attrNameLst>
                                          <p:attrName>style.visibility</p:attrName>
                                        </p:attrNameLst>
                                      </p:cBhvr>
                                      <p:to>
                                        <p:strVal val="hidden"/>
                                      </p:to>
                                    </p:set>
                                  </p:childTnLst>
                                </p:cTn>
                              </p:par>
                              <p:par>
                                <p:cTn id="2884" presetID="10" presetClass="exit" presetSubtype="0" fill="hold" nodeType="withEffect">
                                  <p:stCondLst>
                                    <p:cond delay="0"/>
                                  </p:stCondLst>
                                  <p:childTnLst>
                                    <p:animEffect transition="out" filter="fade">
                                      <p:cBhvr>
                                        <p:cTn id="2885" dur="500"/>
                                        <p:tgtEl>
                                          <p:spTgt spid="11"/>
                                        </p:tgtEl>
                                      </p:cBhvr>
                                    </p:animEffect>
                                    <p:set>
                                      <p:cBhvr>
                                        <p:cTn id="2886" dur="1" fill="hold">
                                          <p:stCondLst>
                                            <p:cond delay="499"/>
                                          </p:stCondLst>
                                        </p:cTn>
                                        <p:tgtEl>
                                          <p:spTgt spid="11"/>
                                        </p:tgtEl>
                                        <p:attrNameLst>
                                          <p:attrName>style.visibility</p:attrName>
                                        </p:attrNameLst>
                                      </p:cBhvr>
                                      <p:to>
                                        <p:strVal val="hidden"/>
                                      </p:to>
                                    </p:set>
                                  </p:childTnLst>
                                </p:cTn>
                              </p:par>
                              <p:par>
                                <p:cTn id="2887" presetID="10" presetClass="exit" presetSubtype="0" fill="hold" grpId="13" nodeType="withEffect">
                                  <p:stCondLst>
                                    <p:cond delay="0"/>
                                  </p:stCondLst>
                                  <p:childTnLst>
                                    <p:animEffect transition="out" filter="fade">
                                      <p:cBhvr>
                                        <p:cTn id="2888" dur="500"/>
                                        <p:tgtEl>
                                          <p:spTgt spid="12"/>
                                        </p:tgtEl>
                                      </p:cBhvr>
                                    </p:animEffect>
                                    <p:set>
                                      <p:cBhvr>
                                        <p:cTn id="2889" dur="1" fill="hold">
                                          <p:stCondLst>
                                            <p:cond delay="499"/>
                                          </p:stCondLst>
                                        </p:cTn>
                                        <p:tgtEl>
                                          <p:spTgt spid="12"/>
                                        </p:tgtEl>
                                        <p:attrNameLst>
                                          <p:attrName>style.visibility</p:attrName>
                                        </p:attrNameLst>
                                      </p:cBhvr>
                                      <p:to>
                                        <p:strVal val="hidden"/>
                                      </p:to>
                                    </p:set>
                                  </p:childTnLst>
                                </p:cTn>
                              </p:par>
                              <p:par>
                                <p:cTn id="2890" presetID="10" presetClass="exit" presetSubtype="0" fill="hold" nodeType="withEffect">
                                  <p:stCondLst>
                                    <p:cond delay="0"/>
                                  </p:stCondLst>
                                  <p:childTnLst>
                                    <p:animEffect transition="out" filter="fade">
                                      <p:cBhvr>
                                        <p:cTn id="2891" dur="500"/>
                                        <p:tgtEl>
                                          <p:spTgt spid="13"/>
                                        </p:tgtEl>
                                      </p:cBhvr>
                                    </p:animEffect>
                                    <p:set>
                                      <p:cBhvr>
                                        <p:cTn id="2892" dur="1" fill="hold">
                                          <p:stCondLst>
                                            <p:cond delay="499"/>
                                          </p:stCondLst>
                                        </p:cTn>
                                        <p:tgtEl>
                                          <p:spTgt spid="13"/>
                                        </p:tgtEl>
                                        <p:attrNameLst>
                                          <p:attrName>style.visibility</p:attrName>
                                        </p:attrNameLst>
                                      </p:cBhvr>
                                      <p:to>
                                        <p:strVal val="hidden"/>
                                      </p:to>
                                    </p:set>
                                  </p:childTnLst>
                                </p:cTn>
                              </p:par>
                              <p:par>
                                <p:cTn id="2893" presetID="10" presetClass="exit" presetSubtype="0" fill="hold" grpId="13" nodeType="withEffect">
                                  <p:stCondLst>
                                    <p:cond delay="0"/>
                                  </p:stCondLst>
                                  <p:childTnLst>
                                    <p:animEffect transition="out" filter="fade">
                                      <p:cBhvr>
                                        <p:cTn id="2894" dur="500"/>
                                        <p:tgtEl>
                                          <p:spTgt spid="14"/>
                                        </p:tgtEl>
                                      </p:cBhvr>
                                    </p:animEffect>
                                    <p:set>
                                      <p:cBhvr>
                                        <p:cTn id="2895" dur="1" fill="hold">
                                          <p:stCondLst>
                                            <p:cond delay="499"/>
                                          </p:stCondLst>
                                        </p:cTn>
                                        <p:tgtEl>
                                          <p:spTgt spid="14"/>
                                        </p:tgtEl>
                                        <p:attrNameLst>
                                          <p:attrName>style.visibility</p:attrName>
                                        </p:attrNameLst>
                                      </p:cBhvr>
                                      <p:to>
                                        <p:strVal val="hidden"/>
                                      </p:to>
                                    </p:set>
                                  </p:childTnLst>
                                </p:cTn>
                              </p:par>
                              <p:par>
                                <p:cTn id="2896" presetID="10" presetClass="exit" presetSubtype="0" fill="hold" nodeType="withEffect">
                                  <p:stCondLst>
                                    <p:cond delay="0"/>
                                  </p:stCondLst>
                                  <p:childTnLst>
                                    <p:animEffect transition="out" filter="fade">
                                      <p:cBhvr>
                                        <p:cTn id="2897" dur="500"/>
                                        <p:tgtEl>
                                          <p:spTgt spid="15"/>
                                        </p:tgtEl>
                                      </p:cBhvr>
                                    </p:animEffect>
                                    <p:set>
                                      <p:cBhvr>
                                        <p:cTn id="2898" dur="1" fill="hold">
                                          <p:stCondLst>
                                            <p:cond delay="499"/>
                                          </p:stCondLst>
                                        </p:cTn>
                                        <p:tgtEl>
                                          <p:spTgt spid="15"/>
                                        </p:tgtEl>
                                        <p:attrNameLst>
                                          <p:attrName>style.visibility</p:attrName>
                                        </p:attrNameLst>
                                      </p:cBhvr>
                                      <p:to>
                                        <p:strVal val="hidden"/>
                                      </p:to>
                                    </p:set>
                                  </p:childTnLst>
                                </p:cTn>
                              </p:par>
                              <p:par>
                                <p:cTn id="2899" presetID="10" presetClass="exit" presetSubtype="0" fill="hold" grpId="13" nodeType="withEffect">
                                  <p:stCondLst>
                                    <p:cond delay="0"/>
                                  </p:stCondLst>
                                  <p:childTnLst>
                                    <p:animEffect transition="out" filter="fade">
                                      <p:cBhvr>
                                        <p:cTn id="2900" dur="500"/>
                                        <p:tgtEl>
                                          <p:spTgt spid="16"/>
                                        </p:tgtEl>
                                      </p:cBhvr>
                                    </p:animEffect>
                                    <p:set>
                                      <p:cBhvr>
                                        <p:cTn id="2901" dur="1" fill="hold">
                                          <p:stCondLst>
                                            <p:cond delay="499"/>
                                          </p:stCondLst>
                                        </p:cTn>
                                        <p:tgtEl>
                                          <p:spTgt spid="16"/>
                                        </p:tgtEl>
                                        <p:attrNameLst>
                                          <p:attrName>style.visibility</p:attrName>
                                        </p:attrNameLst>
                                      </p:cBhvr>
                                      <p:to>
                                        <p:strVal val="hidden"/>
                                      </p:to>
                                    </p:set>
                                  </p:childTnLst>
                                </p:cTn>
                              </p:par>
                              <p:par>
                                <p:cTn id="2902" presetID="10" presetClass="exit" presetSubtype="0" fill="hold" nodeType="withEffect">
                                  <p:stCondLst>
                                    <p:cond delay="0"/>
                                  </p:stCondLst>
                                  <p:childTnLst>
                                    <p:animEffect transition="out" filter="fade">
                                      <p:cBhvr>
                                        <p:cTn id="2903" dur="500"/>
                                        <p:tgtEl>
                                          <p:spTgt spid="17"/>
                                        </p:tgtEl>
                                      </p:cBhvr>
                                    </p:animEffect>
                                    <p:set>
                                      <p:cBhvr>
                                        <p:cTn id="2904" dur="1" fill="hold">
                                          <p:stCondLst>
                                            <p:cond delay="499"/>
                                          </p:stCondLst>
                                        </p:cTn>
                                        <p:tgtEl>
                                          <p:spTgt spid="17"/>
                                        </p:tgtEl>
                                        <p:attrNameLst>
                                          <p:attrName>style.visibility</p:attrName>
                                        </p:attrNameLst>
                                      </p:cBhvr>
                                      <p:to>
                                        <p:strVal val="hidden"/>
                                      </p:to>
                                    </p:set>
                                  </p:childTnLst>
                                </p:cTn>
                              </p:par>
                              <p:par>
                                <p:cTn id="2905" presetID="10" presetClass="exit" presetSubtype="0" fill="hold" grpId="13" nodeType="withEffect">
                                  <p:stCondLst>
                                    <p:cond delay="0"/>
                                  </p:stCondLst>
                                  <p:childTnLst>
                                    <p:animEffect transition="out" filter="fade">
                                      <p:cBhvr>
                                        <p:cTn id="2906" dur="500"/>
                                        <p:tgtEl>
                                          <p:spTgt spid="18"/>
                                        </p:tgtEl>
                                      </p:cBhvr>
                                    </p:animEffect>
                                    <p:set>
                                      <p:cBhvr>
                                        <p:cTn id="2907" dur="1" fill="hold">
                                          <p:stCondLst>
                                            <p:cond delay="499"/>
                                          </p:stCondLst>
                                        </p:cTn>
                                        <p:tgtEl>
                                          <p:spTgt spid="18"/>
                                        </p:tgtEl>
                                        <p:attrNameLst>
                                          <p:attrName>style.visibility</p:attrName>
                                        </p:attrNameLst>
                                      </p:cBhvr>
                                      <p:to>
                                        <p:strVal val="hidden"/>
                                      </p:to>
                                    </p:set>
                                  </p:childTnLst>
                                </p:cTn>
                              </p:par>
                              <p:par>
                                <p:cTn id="2908" presetID="10" presetClass="exit" presetSubtype="0" fill="hold" nodeType="withEffect">
                                  <p:stCondLst>
                                    <p:cond delay="0"/>
                                  </p:stCondLst>
                                  <p:childTnLst>
                                    <p:animEffect transition="out" filter="fade">
                                      <p:cBhvr>
                                        <p:cTn id="2909" dur="500"/>
                                        <p:tgtEl>
                                          <p:spTgt spid="19"/>
                                        </p:tgtEl>
                                      </p:cBhvr>
                                    </p:animEffect>
                                    <p:set>
                                      <p:cBhvr>
                                        <p:cTn id="2910" dur="1" fill="hold">
                                          <p:stCondLst>
                                            <p:cond delay="499"/>
                                          </p:stCondLst>
                                        </p:cTn>
                                        <p:tgtEl>
                                          <p:spTgt spid="19"/>
                                        </p:tgtEl>
                                        <p:attrNameLst>
                                          <p:attrName>style.visibility</p:attrName>
                                        </p:attrNameLst>
                                      </p:cBhvr>
                                      <p:to>
                                        <p:strVal val="hidden"/>
                                      </p:to>
                                    </p:set>
                                  </p:childTnLst>
                                </p:cTn>
                              </p:par>
                              <p:par>
                                <p:cTn id="2911" presetID="10" presetClass="exit" presetSubtype="0" fill="hold" grpId="13" nodeType="withEffect">
                                  <p:stCondLst>
                                    <p:cond delay="0"/>
                                  </p:stCondLst>
                                  <p:childTnLst>
                                    <p:animEffect transition="out" filter="fade">
                                      <p:cBhvr>
                                        <p:cTn id="2912" dur="500"/>
                                        <p:tgtEl>
                                          <p:spTgt spid="20"/>
                                        </p:tgtEl>
                                      </p:cBhvr>
                                    </p:animEffect>
                                    <p:set>
                                      <p:cBhvr>
                                        <p:cTn id="2913" dur="1" fill="hold">
                                          <p:stCondLst>
                                            <p:cond delay="499"/>
                                          </p:stCondLst>
                                        </p:cTn>
                                        <p:tgtEl>
                                          <p:spTgt spid="20"/>
                                        </p:tgtEl>
                                        <p:attrNameLst>
                                          <p:attrName>style.visibility</p:attrName>
                                        </p:attrNameLst>
                                      </p:cBhvr>
                                      <p:to>
                                        <p:strVal val="hidden"/>
                                      </p:to>
                                    </p:set>
                                  </p:childTnLst>
                                </p:cTn>
                              </p:par>
                              <p:par>
                                <p:cTn id="2914" presetID="10" presetClass="exit" presetSubtype="0" fill="hold" nodeType="withEffect">
                                  <p:stCondLst>
                                    <p:cond delay="0"/>
                                  </p:stCondLst>
                                  <p:childTnLst>
                                    <p:animEffect transition="out" filter="fade">
                                      <p:cBhvr>
                                        <p:cTn id="2915" dur="500"/>
                                        <p:tgtEl>
                                          <p:spTgt spid="21"/>
                                        </p:tgtEl>
                                      </p:cBhvr>
                                    </p:animEffect>
                                    <p:set>
                                      <p:cBhvr>
                                        <p:cTn id="2916" dur="1" fill="hold">
                                          <p:stCondLst>
                                            <p:cond delay="499"/>
                                          </p:stCondLst>
                                        </p:cTn>
                                        <p:tgtEl>
                                          <p:spTgt spid="21"/>
                                        </p:tgtEl>
                                        <p:attrNameLst>
                                          <p:attrName>style.visibility</p:attrName>
                                        </p:attrNameLst>
                                      </p:cBhvr>
                                      <p:to>
                                        <p:strVal val="hidden"/>
                                      </p:to>
                                    </p:set>
                                  </p:childTnLst>
                                </p:cTn>
                              </p:par>
                              <p:par>
                                <p:cTn id="2917" presetID="10" presetClass="exit" presetSubtype="0" fill="hold" grpId="13" nodeType="withEffect">
                                  <p:stCondLst>
                                    <p:cond delay="0"/>
                                  </p:stCondLst>
                                  <p:childTnLst>
                                    <p:animEffect transition="out" filter="fade">
                                      <p:cBhvr>
                                        <p:cTn id="2918" dur="500"/>
                                        <p:tgtEl>
                                          <p:spTgt spid="22"/>
                                        </p:tgtEl>
                                      </p:cBhvr>
                                    </p:animEffect>
                                    <p:set>
                                      <p:cBhvr>
                                        <p:cTn id="2919" dur="1" fill="hold">
                                          <p:stCondLst>
                                            <p:cond delay="499"/>
                                          </p:stCondLst>
                                        </p:cTn>
                                        <p:tgtEl>
                                          <p:spTgt spid="22"/>
                                        </p:tgtEl>
                                        <p:attrNameLst>
                                          <p:attrName>style.visibility</p:attrName>
                                        </p:attrNameLst>
                                      </p:cBhvr>
                                      <p:to>
                                        <p:strVal val="hidden"/>
                                      </p:to>
                                    </p:set>
                                  </p:childTnLst>
                                </p:cTn>
                              </p:par>
                              <p:par>
                                <p:cTn id="2920" presetID="10" presetClass="exit" presetSubtype="0" fill="hold" nodeType="withEffect">
                                  <p:stCondLst>
                                    <p:cond delay="0"/>
                                  </p:stCondLst>
                                  <p:childTnLst>
                                    <p:animEffect transition="out" filter="fade">
                                      <p:cBhvr>
                                        <p:cTn id="2921" dur="500"/>
                                        <p:tgtEl>
                                          <p:spTgt spid="23"/>
                                        </p:tgtEl>
                                      </p:cBhvr>
                                    </p:animEffect>
                                    <p:set>
                                      <p:cBhvr>
                                        <p:cTn id="2922" dur="1" fill="hold">
                                          <p:stCondLst>
                                            <p:cond delay="499"/>
                                          </p:stCondLst>
                                        </p:cTn>
                                        <p:tgtEl>
                                          <p:spTgt spid="23"/>
                                        </p:tgtEl>
                                        <p:attrNameLst>
                                          <p:attrName>style.visibility</p:attrName>
                                        </p:attrNameLst>
                                      </p:cBhvr>
                                      <p:to>
                                        <p:strVal val="hidden"/>
                                      </p:to>
                                    </p:set>
                                  </p:childTnLst>
                                </p:cTn>
                              </p:par>
                              <p:par>
                                <p:cTn id="2923" presetID="10" presetClass="exit" presetSubtype="0" fill="hold" grpId="13" nodeType="withEffect">
                                  <p:stCondLst>
                                    <p:cond delay="0"/>
                                  </p:stCondLst>
                                  <p:childTnLst>
                                    <p:animEffect transition="out" filter="fade">
                                      <p:cBhvr>
                                        <p:cTn id="2924" dur="500"/>
                                        <p:tgtEl>
                                          <p:spTgt spid="24"/>
                                        </p:tgtEl>
                                      </p:cBhvr>
                                    </p:animEffect>
                                    <p:set>
                                      <p:cBhvr>
                                        <p:cTn id="2925" dur="1" fill="hold">
                                          <p:stCondLst>
                                            <p:cond delay="499"/>
                                          </p:stCondLst>
                                        </p:cTn>
                                        <p:tgtEl>
                                          <p:spTgt spid="24"/>
                                        </p:tgtEl>
                                        <p:attrNameLst>
                                          <p:attrName>style.visibility</p:attrName>
                                        </p:attrNameLst>
                                      </p:cBhvr>
                                      <p:to>
                                        <p:strVal val="hidden"/>
                                      </p:to>
                                    </p:set>
                                  </p:childTnLst>
                                </p:cTn>
                              </p:par>
                              <p:par>
                                <p:cTn id="2926" presetID="10" presetClass="exit" presetSubtype="0" fill="hold" nodeType="withEffect">
                                  <p:stCondLst>
                                    <p:cond delay="0"/>
                                  </p:stCondLst>
                                  <p:childTnLst>
                                    <p:animEffect transition="out" filter="fade">
                                      <p:cBhvr>
                                        <p:cTn id="2927" dur="500"/>
                                        <p:tgtEl>
                                          <p:spTgt spid="25"/>
                                        </p:tgtEl>
                                      </p:cBhvr>
                                    </p:animEffect>
                                    <p:set>
                                      <p:cBhvr>
                                        <p:cTn id="2928" dur="1" fill="hold">
                                          <p:stCondLst>
                                            <p:cond delay="499"/>
                                          </p:stCondLst>
                                        </p:cTn>
                                        <p:tgtEl>
                                          <p:spTgt spid="25"/>
                                        </p:tgtEl>
                                        <p:attrNameLst>
                                          <p:attrName>style.visibility</p:attrName>
                                        </p:attrNameLst>
                                      </p:cBhvr>
                                      <p:to>
                                        <p:strVal val="hidden"/>
                                      </p:to>
                                    </p:set>
                                  </p:childTnLst>
                                </p:cTn>
                              </p:par>
                              <p:par>
                                <p:cTn id="2929" presetID="10" presetClass="exit" presetSubtype="0" fill="hold" grpId="13" nodeType="withEffect">
                                  <p:stCondLst>
                                    <p:cond delay="0"/>
                                  </p:stCondLst>
                                  <p:childTnLst>
                                    <p:animEffect transition="out" filter="fade">
                                      <p:cBhvr>
                                        <p:cTn id="2930" dur="500"/>
                                        <p:tgtEl>
                                          <p:spTgt spid="26"/>
                                        </p:tgtEl>
                                      </p:cBhvr>
                                    </p:animEffect>
                                    <p:set>
                                      <p:cBhvr>
                                        <p:cTn id="2931" dur="1" fill="hold">
                                          <p:stCondLst>
                                            <p:cond delay="499"/>
                                          </p:stCondLst>
                                        </p:cTn>
                                        <p:tgtEl>
                                          <p:spTgt spid="26"/>
                                        </p:tgtEl>
                                        <p:attrNameLst>
                                          <p:attrName>style.visibility</p:attrName>
                                        </p:attrNameLst>
                                      </p:cBhvr>
                                      <p:to>
                                        <p:strVal val="hidden"/>
                                      </p:to>
                                    </p:set>
                                  </p:childTnLst>
                                </p:cTn>
                              </p:par>
                              <p:par>
                                <p:cTn id="2932" presetID="10" presetClass="exit" presetSubtype="0" fill="hold" nodeType="withEffect">
                                  <p:stCondLst>
                                    <p:cond delay="0"/>
                                  </p:stCondLst>
                                  <p:childTnLst>
                                    <p:animEffect transition="out" filter="fade">
                                      <p:cBhvr>
                                        <p:cTn id="2933" dur="500"/>
                                        <p:tgtEl>
                                          <p:spTgt spid="27"/>
                                        </p:tgtEl>
                                      </p:cBhvr>
                                    </p:animEffect>
                                    <p:set>
                                      <p:cBhvr>
                                        <p:cTn id="2934" dur="1" fill="hold">
                                          <p:stCondLst>
                                            <p:cond delay="499"/>
                                          </p:stCondLst>
                                        </p:cTn>
                                        <p:tgtEl>
                                          <p:spTgt spid="27"/>
                                        </p:tgtEl>
                                        <p:attrNameLst>
                                          <p:attrName>style.visibility</p:attrName>
                                        </p:attrNameLst>
                                      </p:cBhvr>
                                      <p:to>
                                        <p:strVal val="hidden"/>
                                      </p:to>
                                    </p:set>
                                  </p:childTnLst>
                                </p:cTn>
                              </p:par>
                              <p:par>
                                <p:cTn id="2935" presetID="10" presetClass="exit" presetSubtype="0" fill="hold" grpId="13" nodeType="withEffect">
                                  <p:stCondLst>
                                    <p:cond delay="0"/>
                                  </p:stCondLst>
                                  <p:childTnLst>
                                    <p:animEffect transition="out" filter="fade">
                                      <p:cBhvr>
                                        <p:cTn id="2936" dur="500"/>
                                        <p:tgtEl>
                                          <p:spTgt spid="28"/>
                                        </p:tgtEl>
                                      </p:cBhvr>
                                    </p:animEffect>
                                    <p:set>
                                      <p:cBhvr>
                                        <p:cTn id="2937" dur="1" fill="hold">
                                          <p:stCondLst>
                                            <p:cond delay="499"/>
                                          </p:stCondLst>
                                        </p:cTn>
                                        <p:tgtEl>
                                          <p:spTgt spid="28"/>
                                        </p:tgtEl>
                                        <p:attrNameLst>
                                          <p:attrName>style.visibility</p:attrName>
                                        </p:attrNameLst>
                                      </p:cBhvr>
                                      <p:to>
                                        <p:strVal val="hidden"/>
                                      </p:to>
                                    </p:set>
                                  </p:childTnLst>
                                </p:cTn>
                              </p:par>
                              <p:par>
                                <p:cTn id="2938" presetID="10" presetClass="exit" presetSubtype="0" fill="hold" nodeType="withEffect">
                                  <p:stCondLst>
                                    <p:cond delay="0"/>
                                  </p:stCondLst>
                                  <p:childTnLst>
                                    <p:animEffect transition="out" filter="fade">
                                      <p:cBhvr>
                                        <p:cTn id="2939" dur="500"/>
                                        <p:tgtEl>
                                          <p:spTgt spid="29"/>
                                        </p:tgtEl>
                                      </p:cBhvr>
                                    </p:animEffect>
                                    <p:set>
                                      <p:cBhvr>
                                        <p:cTn id="2940" dur="1" fill="hold">
                                          <p:stCondLst>
                                            <p:cond delay="499"/>
                                          </p:stCondLst>
                                        </p:cTn>
                                        <p:tgtEl>
                                          <p:spTgt spid="29"/>
                                        </p:tgtEl>
                                        <p:attrNameLst>
                                          <p:attrName>style.visibility</p:attrName>
                                        </p:attrNameLst>
                                      </p:cBhvr>
                                      <p:to>
                                        <p:strVal val="hidden"/>
                                      </p:to>
                                    </p:set>
                                  </p:childTnLst>
                                </p:cTn>
                              </p:par>
                              <p:par>
                                <p:cTn id="2941" presetID="10" presetClass="exit" presetSubtype="0" fill="hold" grpId="13" nodeType="withEffect">
                                  <p:stCondLst>
                                    <p:cond delay="0"/>
                                  </p:stCondLst>
                                  <p:childTnLst>
                                    <p:animEffect transition="out" filter="fade">
                                      <p:cBhvr>
                                        <p:cTn id="2942" dur="500"/>
                                        <p:tgtEl>
                                          <p:spTgt spid="30"/>
                                        </p:tgtEl>
                                      </p:cBhvr>
                                    </p:animEffect>
                                    <p:set>
                                      <p:cBhvr>
                                        <p:cTn id="2943" dur="1" fill="hold">
                                          <p:stCondLst>
                                            <p:cond delay="499"/>
                                          </p:stCondLst>
                                        </p:cTn>
                                        <p:tgtEl>
                                          <p:spTgt spid="30"/>
                                        </p:tgtEl>
                                        <p:attrNameLst>
                                          <p:attrName>style.visibility</p:attrName>
                                        </p:attrNameLst>
                                      </p:cBhvr>
                                      <p:to>
                                        <p:strVal val="hidden"/>
                                      </p:to>
                                    </p:set>
                                  </p:childTnLst>
                                </p:cTn>
                              </p:par>
                              <p:par>
                                <p:cTn id="2944" presetID="10" presetClass="exit" presetSubtype="0" fill="hold" nodeType="withEffect">
                                  <p:stCondLst>
                                    <p:cond delay="0"/>
                                  </p:stCondLst>
                                  <p:childTnLst>
                                    <p:animEffect transition="out" filter="fade">
                                      <p:cBhvr>
                                        <p:cTn id="2945" dur="500"/>
                                        <p:tgtEl>
                                          <p:spTgt spid="31"/>
                                        </p:tgtEl>
                                      </p:cBhvr>
                                    </p:animEffect>
                                    <p:set>
                                      <p:cBhvr>
                                        <p:cTn id="2946" dur="1" fill="hold">
                                          <p:stCondLst>
                                            <p:cond delay="499"/>
                                          </p:stCondLst>
                                        </p:cTn>
                                        <p:tgtEl>
                                          <p:spTgt spid="31"/>
                                        </p:tgtEl>
                                        <p:attrNameLst>
                                          <p:attrName>style.visibility</p:attrName>
                                        </p:attrNameLst>
                                      </p:cBhvr>
                                      <p:to>
                                        <p:strVal val="hidden"/>
                                      </p:to>
                                    </p:set>
                                  </p:childTnLst>
                                </p:cTn>
                              </p:par>
                              <p:par>
                                <p:cTn id="2947" presetID="10" presetClass="exit" presetSubtype="0" fill="hold" nodeType="withEffect">
                                  <p:stCondLst>
                                    <p:cond delay="0"/>
                                  </p:stCondLst>
                                  <p:childTnLst>
                                    <p:animEffect transition="out" filter="fade">
                                      <p:cBhvr>
                                        <p:cTn id="2948" dur="500"/>
                                        <p:tgtEl>
                                          <p:spTgt spid="32"/>
                                        </p:tgtEl>
                                      </p:cBhvr>
                                    </p:animEffect>
                                    <p:set>
                                      <p:cBhvr>
                                        <p:cTn id="2949" dur="1" fill="hold">
                                          <p:stCondLst>
                                            <p:cond delay="499"/>
                                          </p:stCondLst>
                                        </p:cTn>
                                        <p:tgtEl>
                                          <p:spTgt spid="32"/>
                                        </p:tgtEl>
                                        <p:attrNameLst>
                                          <p:attrName>style.visibility</p:attrName>
                                        </p:attrNameLst>
                                      </p:cBhvr>
                                      <p:to>
                                        <p:strVal val="hidden"/>
                                      </p:to>
                                    </p:set>
                                  </p:childTnLst>
                                </p:cTn>
                              </p:par>
                              <p:par>
                                <p:cTn id="2950" presetID="10" presetClass="exit" presetSubtype="0" fill="hold" grpId="13" nodeType="withEffect">
                                  <p:stCondLst>
                                    <p:cond delay="0"/>
                                  </p:stCondLst>
                                  <p:childTnLst>
                                    <p:animEffect transition="out" filter="fade">
                                      <p:cBhvr>
                                        <p:cTn id="2951" dur="500"/>
                                        <p:tgtEl>
                                          <p:spTgt spid="33"/>
                                        </p:tgtEl>
                                      </p:cBhvr>
                                    </p:animEffect>
                                    <p:set>
                                      <p:cBhvr>
                                        <p:cTn id="2952" dur="1" fill="hold">
                                          <p:stCondLst>
                                            <p:cond delay="499"/>
                                          </p:stCondLst>
                                        </p:cTn>
                                        <p:tgtEl>
                                          <p:spTgt spid="33"/>
                                        </p:tgtEl>
                                        <p:attrNameLst>
                                          <p:attrName>style.visibility</p:attrName>
                                        </p:attrNameLst>
                                      </p:cBhvr>
                                      <p:to>
                                        <p:strVal val="hidden"/>
                                      </p:to>
                                    </p:set>
                                  </p:childTnLst>
                                </p:cTn>
                              </p:par>
                              <p:par>
                                <p:cTn id="2953" presetID="10" presetClass="exit" presetSubtype="0" fill="hold" nodeType="withEffect">
                                  <p:stCondLst>
                                    <p:cond delay="0"/>
                                  </p:stCondLst>
                                  <p:childTnLst>
                                    <p:animEffect transition="out" filter="fade">
                                      <p:cBhvr>
                                        <p:cTn id="2954" dur="500"/>
                                        <p:tgtEl>
                                          <p:spTgt spid="34"/>
                                        </p:tgtEl>
                                      </p:cBhvr>
                                    </p:animEffect>
                                    <p:set>
                                      <p:cBhvr>
                                        <p:cTn id="2955" dur="1" fill="hold">
                                          <p:stCondLst>
                                            <p:cond delay="499"/>
                                          </p:stCondLst>
                                        </p:cTn>
                                        <p:tgtEl>
                                          <p:spTgt spid="34"/>
                                        </p:tgtEl>
                                        <p:attrNameLst>
                                          <p:attrName>style.visibility</p:attrName>
                                        </p:attrNameLst>
                                      </p:cBhvr>
                                      <p:to>
                                        <p:strVal val="hidden"/>
                                      </p:to>
                                    </p:set>
                                  </p:childTnLst>
                                </p:cTn>
                              </p:par>
                              <p:par>
                                <p:cTn id="2956" presetID="10" presetClass="exit" presetSubtype="0" fill="hold" grpId="13" nodeType="withEffect">
                                  <p:stCondLst>
                                    <p:cond delay="0"/>
                                  </p:stCondLst>
                                  <p:childTnLst>
                                    <p:animEffect transition="out" filter="fade">
                                      <p:cBhvr>
                                        <p:cTn id="2957" dur="500"/>
                                        <p:tgtEl>
                                          <p:spTgt spid="35"/>
                                        </p:tgtEl>
                                      </p:cBhvr>
                                    </p:animEffect>
                                    <p:set>
                                      <p:cBhvr>
                                        <p:cTn id="2958" dur="1" fill="hold">
                                          <p:stCondLst>
                                            <p:cond delay="499"/>
                                          </p:stCondLst>
                                        </p:cTn>
                                        <p:tgtEl>
                                          <p:spTgt spid="35"/>
                                        </p:tgtEl>
                                        <p:attrNameLst>
                                          <p:attrName>style.visibility</p:attrName>
                                        </p:attrNameLst>
                                      </p:cBhvr>
                                      <p:to>
                                        <p:strVal val="hidden"/>
                                      </p:to>
                                    </p:set>
                                  </p:childTnLst>
                                </p:cTn>
                              </p:par>
                              <p:par>
                                <p:cTn id="2959" presetID="10" presetClass="exit" presetSubtype="0" fill="hold" nodeType="withEffect">
                                  <p:stCondLst>
                                    <p:cond delay="0"/>
                                  </p:stCondLst>
                                  <p:childTnLst>
                                    <p:animEffect transition="out" filter="fade">
                                      <p:cBhvr>
                                        <p:cTn id="2960" dur="500"/>
                                        <p:tgtEl>
                                          <p:spTgt spid="36"/>
                                        </p:tgtEl>
                                      </p:cBhvr>
                                    </p:animEffect>
                                    <p:set>
                                      <p:cBhvr>
                                        <p:cTn id="2961" dur="1" fill="hold">
                                          <p:stCondLst>
                                            <p:cond delay="499"/>
                                          </p:stCondLst>
                                        </p:cTn>
                                        <p:tgtEl>
                                          <p:spTgt spid="36"/>
                                        </p:tgtEl>
                                        <p:attrNameLst>
                                          <p:attrName>style.visibility</p:attrName>
                                        </p:attrNameLst>
                                      </p:cBhvr>
                                      <p:to>
                                        <p:strVal val="hidden"/>
                                      </p:to>
                                    </p:set>
                                  </p:childTnLst>
                                </p:cTn>
                              </p:par>
                              <p:par>
                                <p:cTn id="2962" presetID="10" presetClass="exit" presetSubtype="0" fill="hold" grpId="13" nodeType="withEffect">
                                  <p:stCondLst>
                                    <p:cond delay="0"/>
                                  </p:stCondLst>
                                  <p:childTnLst>
                                    <p:animEffect transition="out" filter="fade">
                                      <p:cBhvr>
                                        <p:cTn id="2963" dur="500"/>
                                        <p:tgtEl>
                                          <p:spTgt spid="37"/>
                                        </p:tgtEl>
                                      </p:cBhvr>
                                    </p:animEffect>
                                    <p:set>
                                      <p:cBhvr>
                                        <p:cTn id="2964" dur="1" fill="hold">
                                          <p:stCondLst>
                                            <p:cond delay="499"/>
                                          </p:stCondLst>
                                        </p:cTn>
                                        <p:tgtEl>
                                          <p:spTgt spid="37"/>
                                        </p:tgtEl>
                                        <p:attrNameLst>
                                          <p:attrName>style.visibility</p:attrName>
                                        </p:attrNameLst>
                                      </p:cBhvr>
                                      <p:to>
                                        <p:strVal val="hidden"/>
                                      </p:to>
                                    </p:set>
                                  </p:childTnLst>
                                </p:cTn>
                              </p:par>
                              <p:par>
                                <p:cTn id="2965" presetID="10" presetClass="exit" presetSubtype="0" fill="hold" nodeType="withEffect">
                                  <p:stCondLst>
                                    <p:cond delay="0"/>
                                  </p:stCondLst>
                                  <p:childTnLst>
                                    <p:animEffect transition="out" filter="fade">
                                      <p:cBhvr>
                                        <p:cTn id="2966" dur="500"/>
                                        <p:tgtEl>
                                          <p:spTgt spid="38"/>
                                        </p:tgtEl>
                                      </p:cBhvr>
                                    </p:animEffect>
                                    <p:set>
                                      <p:cBhvr>
                                        <p:cTn id="2967" dur="1" fill="hold">
                                          <p:stCondLst>
                                            <p:cond delay="499"/>
                                          </p:stCondLst>
                                        </p:cTn>
                                        <p:tgtEl>
                                          <p:spTgt spid="38"/>
                                        </p:tgtEl>
                                        <p:attrNameLst>
                                          <p:attrName>style.visibility</p:attrName>
                                        </p:attrNameLst>
                                      </p:cBhvr>
                                      <p:to>
                                        <p:strVal val="hidden"/>
                                      </p:to>
                                    </p:set>
                                  </p:childTnLst>
                                </p:cTn>
                              </p:par>
                              <p:par>
                                <p:cTn id="2968" presetID="10" presetClass="exit" presetSubtype="0" fill="hold" grpId="13" nodeType="withEffect">
                                  <p:stCondLst>
                                    <p:cond delay="0"/>
                                  </p:stCondLst>
                                  <p:childTnLst>
                                    <p:animEffect transition="out" filter="fade">
                                      <p:cBhvr>
                                        <p:cTn id="2969" dur="500"/>
                                        <p:tgtEl>
                                          <p:spTgt spid="39"/>
                                        </p:tgtEl>
                                      </p:cBhvr>
                                    </p:animEffect>
                                    <p:set>
                                      <p:cBhvr>
                                        <p:cTn id="2970" dur="1" fill="hold">
                                          <p:stCondLst>
                                            <p:cond delay="499"/>
                                          </p:stCondLst>
                                        </p:cTn>
                                        <p:tgtEl>
                                          <p:spTgt spid="39"/>
                                        </p:tgtEl>
                                        <p:attrNameLst>
                                          <p:attrName>style.visibility</p:attrName>
                                        </p:attrNameLst>
                                      </p:cBhvr>
                                      <p:to>
                                        <p:strVal val="hidden"/>
                                      </p:to>
                                    </p:set>
                                  </p:childTnLst>
                                </p:cTn>
                              </p:par>
                              <p:par>
                                <p:cTn id="2971" presetID="10" presetClass="exit" presetSubtype="0" fill="hold" nodeType="withEffect">
                                  <p:stCondLst>
                                    <p:cond delay="0"/>
                                  </p:stCondLst>
                                  <p:childTnLst>
                                    <p:animEffect transition="out" filter="fade">
                                      <p:cBhvr>
                                        <p:cTn id="2972" dur="500"/>
                                        <p:tgtEl>
                                          <p:spTgt spid="40"/>
                                        </p:tgtEl>
                                      </p:cBhvr>
                                    </p:animEffect>
                                    <p:set>
                                      <p:cBhvr>
                                        <p:cTn id="2973" dur="1" fill="hold">
                                          <p:stCondLst>
                                            <p:cond delay="499"/>
                                          </p:stCondLst>
                                        </p:cTn>
                                        <p:tgtEl>
                                          <p:spTgt spid="40"/>
                                        </p:tgtEl>
                                        <p:attrNameLst>
                                          <p:attrName>style.visibility</p:attrName>
                                        </p:attrNameLst>
                                      </p:cBhvr>
                                      <p:to>
                                        <p:strVal val="hidden"/>
                                      </p:to>
                                    </p:set>
                                  </p:childTnLst>
                                </p:cTn>
                              </p:par>
                              <p:par>
                                <p:cTn id="2974" presetID="10" presetClass="exit" presetSubtype="0" fill="hold" nodeType="withEffect">
                                  <p:stCondLst>
                                    <p:cond delay="0"/>
                                  </p:stCondLst>
                                  <p:childTnLst>
                                    <p:animEffect transition="out" filter="fade">
                                      <p:cBhvr>
                                        <p:cTn id="2975" dur="500"/>
                                        <p:tgtEl>
                                          <p:spTgt spid="41"/>
                                        </p:tgtEl>
                                      </p:cBhvr>
                                    </p:animEffect>
                                    <p:set>
                                      <p:cBhvr>
                                        <p:cTn id="2976" dur="1" fill="hold">
                                          <p:stCondLst>
                                            <p:cond delay="499"/>
                                          </p:stCondLst>
                                        </p:cTn>
                                        <p:tgtEl>
                                          <p:spTgt spid="41"/>
                                        </p:tgtEl>
                                        <p:attrNameLst>
                                          <p:attrName>style.visibility</p:attrName>
                                        </p:attrNameLst>
                                      </p:cBhvr>
                                      <p:to>
                                        <p:strVal val="hidden"/>
                                      </p:to>
                                    </p:set>
                                  </p:childTnLst>
                                </p:cTn>
                              </p:par>
                              <p:par>
                                <p:cTn id="2977" presetID="10" presetClass="exit" presetSubtype="0" fill="hold" grpId="13" nodeType="withEffect">
                                  <p:stCondLst>
                                    <p:cond delay="0"/>
                                  </p:stCondLst>
                                  <p:childTnLst>
                                    <p:animEffect transition="out" filter="fade">
                                      <p:cBhvr>
                                        <p:cTn id="2978" dur="500"/>
                                        <p:tgtEl>
                                          <p:spTgt spid="42"/>
                                        </p:tgtEl>
                                      </p:cBhvr>
                                    </p:animEffect>
                                    <p:set>
                                      <p:cBhvr>
                                        <p:cTn id="2979" dur="1" fill="hold">
                                          <p:stCondLst>
                                            <p:cond delay="499"/>
                                          </p:stCondLst>
                                        </p:cTn>
                                        <p:tgtEl>
                                          <p:spTgt spid="42"/>
                                        </p:tgtEl>
                                        <p:attrNameLst>
                                          <p:attrName>style.visibility</p:attrName>
                                        </p:attrNameLst>
                                      </p:cBhvr>
                                      <p:to>
                                        <p:strVal val="hidden"/>
                                      </p:to>
                                    </p:set>
                                  </p:childTnLst>
                                </p:cTn>
                              </p:par>
                              <p:par>
                                <p:cTn id="2980" presetID="10" presetClass="exit" presetSubtype="0" fill="hold" nodeType="withEffect">
                                  <p:stCondLst>
                                    <p:cond delay="0"/>
                                  </p:stCondLst>
                                  <p:childTnLst>
                                    <p:animEffect transition="out" filter="fade">
                                      <p:cBhvr>
                                        <p:cTn id="2981" dur="500"/>
                                        <p:tgtEl>
                                          <p:spTgt spid="43"/>
                                        </p:tgtEl>
                                      </p:cBhvr>
                                    </p:animEffect>
                                    <p:set>
                                      <p:cBhvr>
                                        <p:cTn id="2982" dur="1" fill="hold">
                                          <p:stCondLst>
                                            <p:cond delay="499"/>
                                          </p:stCondLst>
                                        </p:cTn>
                                        <p:tgtEl>
                                          <p:spTgt spid="43"/>
                                        </p:tgtEl>
                                        <p:attrNameLst>
                                          <p:attrName>style.visibility</p:attrName>
                                        </p:attrNameLst>
                                      </p:cBhvr>
                                      <p:to>
                                        <p:strVal val="hidden"/>
                                      </p:to>
                                    </p:set>
                                  </p:childTnLst>
                                </p:cTn>
                              </p:par>
                              <p:par>
                                <p:cTn id="2983" presetID="10" presetClass="exit" presetSubtype="0" fill="hold" grpId="13" nodeType="withEffect">
                                  <p:stCondLst>
                                    <p:cond delay="0"/>
                                  </p:stCondLst>
                                  <p:childTnLst>
                                    <p:animEffect transition="out" filter="fade">
                                      <p:cBhvr>
                                        <p:cTn id="2984" dur="500"/>
                                        <p:tgtEl>
                                          <p:spTgt spid="44"/>
                                        </p:tgtEl>
                                      </p:cBhvr>
                                    </p:animEffect>
                                    <p:set>
                                      <p:cBhvr>
                                        <p:cTn id="2985" dur="1" fill="hold">
                                          <p:stCondLst>
                                            <p:cond delay="499"/>
                                          </p:stCondLst>
                                        </p:cTn>
                                        <p:tgtEl>
                                          <p:spTgt spid="44"/>
                                        </p:tgtEl>
                                        <p:attrNameLst>
                                          <p:attrName>style.visibility</p:attrName>
                                        </p:attrNameLst>
                                      </p:cBhvr>
                                      <p:to>
                                        <p:strVal val="hidden"/>
                                      </p:to>
                                    </p:set>
                                  </p:childTnLst>
                                </p:cTn>
                              </p:par>
                              <p:par>
                                <p:cTn id="2986" presetID="10" presetClass="exit" presetSubtype="0" fill="hold" nodeType="withEffect">
                                  <p:stCondLst>
                                    <p:cond delay="0"/>
                                  </p:stCondLst>
                                  <p:childTnLst>
                                    <p:animEffect transition="out" filter="fade">
                                      <p:cBhvr>
                                        <p:cTn id="2987" dur="500"/>
                                        <p:tgtEl>
                                          <p:spTgt spid="45"/>
                                        </p:tgtEl>
                                      </p:cBhvr>
                                    </p:animEffect>
                                    <p:set>
                                      <p:cBhvr>
                                        <p:cTn id="2988" dur="1" fill="hold">
                                          <p:stCondLst>
                                            <p:cond delay="499"/>
                                          </p:stCondLst>
                                        </p:cTn>
                                        <p:tgtEl>
                                          <p:spTgt spid="45"/>
                                        </p:tgtEl>
                                        <p:attrNameLst>
                                          <p:attrName>style.visibility</p:attrName>
                                        </p:attrNameLst>
                                      </p:cBhvr>
                                      <p:to>
                                        <p:strVal val="hidden"/>
                                      </p:to>
                                    </p:set>
                                  </p:childTnLst>
                                </p:cTn>
                              </p:par>
                              <p:par>
                                <p:cTn id="2989" presetID="10" presetClass="exit" presetSubtype="0" fill="hold" grpId="13" nodeType="withEffect">
                                  <p:stCondLst>
                                    <p:cond delay="0"/>
                                  </p:stCondLst>
                                  <p:childTnLst>
                                    <p:animEffect transition="out" filter="fade">
                                      <p:cBhvr>
                                        <p:cTn id="2990" dur="500"/>
                                        <p:tgtEl>
                                          <p:spTgt spid="46"/>
                                        </p:tgtEl>
                                      </p:cBhvr>
                                    </p:animEffect>
                                    <p:set>
                                      <p:cBhvr>
                                        <p:cTn id="2991" dur="1" fill="hold">
                                          <p:stCondLst>
                                            <p:cond delay="499"/>
                                          </p:stCondLst>
                                        </p:cTn>
                                        <p:tgtEl>
                                          <p:spTgt spid="46"/>
                                        </p:tgtEl>
                                        <p:attrNameLst>
                                          <p:attrName>style.visibility</p:attrName>
                                        </p:attrNameLst>
                                      </p:cBhvr>
                                      <p:to>
                                        <p:strVal val="hidden"/>
                                      </p:to>
                                    </p:set>
                                  </p:childTnLst>
                                </p:cTn>
                              </p:par>
                              <p:par>
                                <p:cTn id="2992" presetID="10" presetClass="exit" presetSubtype="0" fill="hold" nodeType="withEffect">
                                  <p:stCondLst>
                                    <p:cond delay="0"/>
                                  </p:stCondLst>
                                  <p:childTnLst>
                                    <p:animEffect transition="out" filter="fade">
                                      <p:cBhvr>
                                        <p:cTn id="2993" dur="500"/>
                                        <p:tgtEl>
                                          <p:spTgt spid="47"/>
                                        </p:tgtEl>
                                      </p:cBhvr>
                                    </p:animEffect>
                                    <p:set>
                                      <p:cBhvr>
                                        <p:cTn id="2994" dur="1" fill="hold">
                                          <p:stCondLst>
                                            <p:cond delay="499"/>
                                          </p:stCondLst>
                                        </p:cTn>
                                        <p:tgtEl>
                                          <p:spTgt spid="47"/>
                                        </p:tgtEl>
                                        <p:attrNameLst>
                                          <p:attrName>style.visibility</p:attrName>
                                        </p:attrNameLst>
                                      </p:cBhvr>
                                      <p:to>
                                        <p:strVal val="hidden"/>
                                      </p:to>
                                    </p:set>
                                  </p:childTnLst>
                                </p:cTn>
                              </p:par>
                              <p:par>
                                <p:cTn id="2995" presetID="10" presetClass="exit" presetSubtype="0" fill="hold" grpId="13" nodeType="withEffect">
                                  <p:stCondLst>
                                    <p:cond delay="0"/>
                                  </p:stCondLst>
                                  <p:childTnLst>
                                    <p:animEffect transition="out" filter="fade">
                                      <p:cBhvr>
                                        <p:cTn id="2996" dur="500"/>
                                        <p:tgtEl>
                                          <p:spTgt spid="48"/>
                                        </p:tgtEl>
                                      </p:cBhvr>
                                    </p:animEffect>
                                    <p:set>
                                      <p:cBhvr>
                                        <p:cTn id="2997" dur="1" fill="hold">
                                          <p:stCondLst>
                                            <p:cond delay="499"/>
                                          </p:stCondLst>
                                        </p:cTn>
                                        <p:tgtEl>
                                          <p:spTgt spid="48"/>
                                        </p:tgtEl>
                                        <p:attrNameLst>
                                          <p:attrName>style.visibility</p:attrName>
                                        </p:attrNameLst>
                                      </p:cBhvr>
                                      <p:to>
                                        <p:strVal val="hidden"/>
                                      </p:to>
                                    </p:set>
                                  </p:childTnLst>
                                </p:cTn>
                              </p:par>
                              <p:par>
                                <p:cTn id="2998" presetID="10" presetClass="exit" presetSubtype="0" fill="hold" nodeType="withEffect">
                                  <p:stCondLst>
                                    <p:cond delay="0"/>
                                  </p:stCondLst>
                                  <p:childTnLst>
                                    <p:animEffect transition="out" filter="fade">
                                      <p:cBhvr>
                                        <p:cTn id="2999" dur="500"/>
                                        <p:tgtEl>
                                          <p:spTgt spid="49"/>
                                        </p:tgtEl>
                                      </p:cBhvr>
                                    </p:animEffect>
                                    <p:set>
                                      <p:cBhvr>
                                        <p:cTn id="3000" dur="1" fill="hold">
                                          <p:stCondLst>
                                            <p:cond delay="499"/>
                                          </p:stCondLst>
                                        </p:cTn>
                                        <p:tgtEl>
                                          <p:spTgt spid="49"/>
                                        </p:tgtEl>
                                        <p:attrNameLst>
                                          <p:attrName>style.visibility</p:attrName>
                                        </p:attrNameLst>
                                      </p:cBhvr>
                                      <p:to>
                                        <p:strVal val="hidden"/>
                                      </p:to>
                                    </p:set>
                                  </p:childTnLst>
                                </p:cTn>
                              </p:par>
                              <p:par>
                                <p:cTn id="3001" presetID="10" presetClass="exit" presetSubtype="0" fill="hold" nodeType="withEffect">
                                  <p:stCondLst>
                                    <p:cond delay="0"/>
                                  </p:stCondLst>
                                  <p:childTnLst>
                                    <p:animEffect transition="out" filter="fade">
                                      <p:cBhvr>
                                        <p:cTn id="3002" dur="500"/>
                                        <p:tgtEl>
                                          <p:spTgt spid="56"/>
                                        </p:tgtEl>
                                      </p:cBhvr>
                                    </p:animEffect>
                                    <p:set>
                                      <p:cBhvr>
                                        <p:cTn id="3003" dur="1" fill="hold">
                                          <p:stCondLst>
                                            <p:cond delay="499"/>
                                          </p:stCondLst>
                                        </p:cTn>
                                        <p:tgtEl>
                                          <p:spTgt spid="56"/>
                                        </p:tgtEl>
                                        <p:attrNameLst>
                                          <p:attrName>style.visibility</p:attrName>
                                        </p:attrNameLst>
                                      </p:cBhvr>
                                      <p:to>
                                        <p:strVal val="hidden"/>
                                      </p:to>
                                    </p:set>
                                  </p:childTnLst>
                                </p:cTn>
                              </p:par>
                              <p:par>
                                <p:cTn id="3004" presetID="10" presetClass="exit" presetSubtype="0" fill="hold" grpId="13" nodeType="withEffect">
                                  <p:stCondLst>
                                    <p:cond delay="0"/>
                                  </p:stCondLst>
                                  <p:childTnLst>
                                    <p:animEffect transition="out" filter="fade">
                                      <p:cBhvr>
                                        <p:cTn id="3005" dur="500"/>
                                        <p:tgtEl>
                                          <p:spTgt spid="57"/>
                                        </p:tgtEl>
                                      </p:cBhvr>
                                    </p:animEffect>
                                    <p:set>
                                      <p:cBhvr>
                                        <p:cTn id="3006" dur="1" fill="hold">
                                          <p:stCondLst>
                                            <p:cond delay="499"/>
                                          </p:stCondLst>
                                        </p:cTn>
                                        <p:tgtEl>
                                          <p:spTgt spid="57"/>
                                        </p:tgtEl>
                                        <p:attrNameLst>
                                          <p:attrName>style.visibility</p:attrName>
                                        </p:attrNameLst>
                                      </p:cBhvr>
                                      <p:to>
                                        <p:strVal val="hidden"/>
                                      </p:to>
                                    </p:set>
                                  </p:childTnLst>
                                </p:cTn>
                              </p:par>
                              <p:par>
                                <p:cTn id="3007" presetID="10" presetClass="exit" presetSubtype="0" fill="hold" nodeType="withEffect">
                                  <p:stCondLst>
                                    <p:cond delay="0"/>
                                  </p:stCondLst>
                                  <p:childTnLst>
                                    <p:animEffect transition="out" filter="fade">
                                      <p:cBhvr>
                                        <p:cTn id="3008" dur="500"/>
                                        <p:tgtEl>
                                          <p:spTgt spid="58"/>
                                        </p:tgtEl>
                                      </p:cBhvr>
                                    </p:animEffect>
                                    <p:set>
                                      <p:cBhvr>
                                        <p:cTn id="3009" dur="1" fill="hold">
                                          <p:stCondLst>
                                            <p:cond delay="499"/>
                                          </p:stCondLst>
                                        </p:cTn>
                                        <p:tgtEl>
                                          <p:spTgt spid="58"/>
                                        </p:tgtEl>
                                        <p:attrNameLst>
                                          <p:attrName>style.visibility</p:attrName>
                                        </p:attrNameLst>
                                      </p:cBhvr>
                                      <p:to>
                                        <p:strVal val="hidden"/>
                                      </p:to>
                                    </p:set>
                                  </p:childTnLst>
                                </p:cTn>
                              </p:par>
                              <p:par>
                                <p:cTn id="3010" presetID="10" presetClass="exit" presetSubtype="0" fill="hold" grpId="13" nodeType="withEffect">
                                  <p:stCondLst>
                                    <p:cond delay="0"/>
                                  </p:stCondLst>
                                  <p:childTnLst>
                                    <p:animEffect transition="out" filter="fade">
                                      <p:cBhvr>
                                        <p:cTn id="3011" dur="500"/>
                                        <p:tgtEl>
                                          <p:spTgt spid="59"/>
                                        </p:tgtEl>
                                      </p:cBhvr>
                                    </p:animEffect>
                                    <p:set>
                                      <p:cBhvr>
                                        <p:cTn id="3012" dur="1" fill="hold">
                                          <p:stCondLst>
                                            <p:cond delay="499"/>
                                          </p:stCondLst>
                                        </p:cTn>
                                        <p:tgtEl>
                                          <p:spTgt spid="59"/>
                                        </p:tgtEl>
                                        <p:attrNameLst>
                                          <p:attrName>style.visibility</p:attrName>
                                        </p:attrNameLst>
                                      </p:cBhvr>
                                      <p:to>
                                        <p:strVal val="hidden"/>
                                      </p:to>
                                    </p:set>
                                  </p:childTnLst>
                                </p:cTn>
                              </p:par>
                              <p:par>
                                <p:cTn id="3013" presetID="10" presetClass="exit" presetSubtype="0" fill="hold" nodeType="withEffect">
                                  <p:stCondLst>
                                    <p:cond delay="0"/>
                                  </p:stCondLst>
                                  <p:childTnLst>
                                    <p:animEffect transition="out" filter="fade">
                                      <p:cBhvr>
                                        <p:cTn id="3014" dur="500"/>
                                        <p:tgtEl>
                                          <p:spTgt spid="60"/>
                                        </p:tgtEl>
                                      </p:cBhvr>
                                    </p:animEffect>
                                    <p:set>
                                      <p:cBhvr>
                                        <p:cTn id="3015" dur="1" fill="hold">
                                          <p:stCondLst>
                                            <p:cond delay="499"/>
                                          </p:stCondLst>
                                        </p:cTn>
                                        <p:tgtEl>
                                          <p:spTgt spid="60"/>
                                        </p:tgtEl>
                                        <p:attrNameLst>
                                          <p:attrName>style.visibility</p:attrName>
                                        </p:attrNameLst>
                                      </p:cBhvr>
                                      <p:to>
                                        <p:strVal val="hidden"/>
                                      </p:to>
                                    </p:set>
                                  </p:childTnLst>
                                </p:cTn>
                              </p:par>
                              <p:par>
                                <p:cTn id="3016" presetID="10" presetClass="exit" presetSubtype="0" fill="hold" grpId="13" nodeType="withEffect">
                                  <p:stCondLst>
                                    <p:cond delay="0"/>
                                  </p:stCondLst>
                                  <p:childTnLst>
                                    <p:animEffect transition="out" filter="fade">
                                      <p:cBhvr>
                                        <p:cTn id="3017" dur="500"/>
                                        <p:tgtEl>
                                          <p:spTgt spid="61"/>
                                        </p:tgtEl>
                                      </p:cBhvr>
                                    </p:animEffect>
                                    <p:set>
                                      <p:cBhvr>
                                        <p:cTn id="3018" dur="1" fill="hold">
                                          <p:stCondLst>
                                            <p:cond delay="499"/>
                                          </p:stCondLst>
                                        </p:cTn>
                                        <p:tgtEl>
                                          <p:spTgt spid="61"/>
                                        </p:tgtEl>
                                        <p:attrNameLst>
                                          <p:attrName>style.visibility</p:attrName>
                                        </p:attrNameLst>
                                      </p:cBhvr>
                                      <p:to>
                                        <p:strVal val="hidden"/>
                                      </p:to>
                                    </p:set>
                                  </p:childTnLst>
                                </p:cTn>
                              </p:par>
                              <p:par>
                                <p:cTn id="3019" presetID="10" presetClass="exit" presetSubtype="0" fill="hold" nodeType="withEffect">
                                  <p:stCondLst>
                                    <p:cond delay="0"/>
                                  </p:stCondLst>
                                  <p:childTnLst>
                                    <p:animEffect transition="out" filter="fade">
                                      <p:cBhvr>
                                        <p:cTn id="3020" dur="500"/>
                                        <p:tgtEl>
                                          <p:spTgt spid="62"/>
                                        </p:tgtEl>
                                      </p:cBhvr>
                                    </p:animEffect>
                                    <p:set>
                                      <p:cBhvr>
                                        <p:cTn id="3021" dur="1" fill="hold">
                                          <p:stCondLst>
                                            <p:cond delay="499"/>
                                          </p:stCondLst>
                                        </p:cTn>
                                        <p:tgtEl>
                                          <p:spTgt spid="62"/>
                                        </p:tgtEl>
                                        <p:attrNameLst>
                                          <p:attrName>style.visibility</p:attrName>
                                        </p:attrNameLst>
                                      </p:cBhvr>
                                      <p:to>
                                        <p:strVal val="hidden"/>
                                      </p:to>
                                    </p:set>
                                  </p:childTnLst>
                                </p:cTn>
                              </p:par>
                              <p:par>
                                <p:cTn id="3022" presetID="10" presetClass="exit" presetSubtype="0" fill="hold" grpId="13" nodeType="withEffect">
                                  <p:stCondLst>
                                    <p:cond delay="0"/>
                                  </p:stCondLst>
                                  <p:childTnLst>
                                    <p:animEffect transition="out" filter="fade">
                                      <p:cBhvr>
                                        <p:cTn id="3023" dur="500"/>
                                        <p:tgtEl>
                                          <p:spTgt spid="63"/>
                                        </p:tgtEl>
                                      </p:cBhvr>
                                    </p:animEffect>
                                    <p:set>
                                      <p:cBhvr>
                                        <p:cTn id="3024" dur="1" fill="hold">
                                          <p:stCondLst>
                                            <p:cond delay="499"/>
                                          </p:stCondLst>
                                        </p:cTn>
                                        <p:tgtEl>
                                          <p:spTgt spid="63"/>
                                        </p:tgtEl>
                                        <p:attrNameLst>
                                          <p:attrName>style.visibility</p:attrName>
                                        </p:attrNameLst>
                                      </p:cBhvr>
                                      <p:to>
                                        <p:strVal val="hidden"/>
                                      </p:to>
                                    </p:set>
                                  </p:childTnLst>
                                </p:cTn>
                              </p:par>
                              <p:par>
                                <p:cTn id="3025" presetID="10" presetClass="exit" presetSubtype="0" fill="hold" nodeType="withEffect">
                                  <p:stCondLst>
                                    <p:cond delay="0"/>
                                  </p:stCondLst>
                                  <p:childTnLst>
                                    <p:animEffect transition="out" filter="fade">
                                      <p:cBhvr>
                                        <p:cTn id="3026" dur="500"/>
                                        <p:tgtEl>
                                          <p:spTgt spid="64"/>
                                        </p:tgtEl>
                                      </p:cBhvr>
                                    </p:animEffect>
                                    <p:set>
                                      <p:cBhvr>
                                        <p:cTn id="3027" dur="1" fill="hold">
                                          <p:stCondLst>
                                            <p:cond delay="499"/>
                                          </p:stCondLst>
                                        </p:cTn>
                                        <p:tgtEl>
                                          <p:spTgt spid="64"/>
                                        </p:tgtEl>
                                        <p:attrNameLst>
                                          <p:attrName>style.visibility</p:attrName>
                                        </p:attrNameLst>
                                      </p:cBhvr>
                                      <p:to>
                                        <p:strVal val="hidden"/>
                                      </p:to>
                                    </p:set>
                                  </p:childTnLst>
                                </p:cTn>
                              </p:par>
                              <p:par>
                                <p:cTn id="3028" presetID="10" presetClass="exit" presetSubtype="0" fill="hold" nodeType="withEffect">
                                  <p:stCondLst>
                                    <p:cond delay="0"/>
                                  </p:stCondLst>
                                  <p:childTnLst>
                                    <p:animEffect transition="out" filter="fade">
                                      <p:cBhvr>
                                        <p:cTn id="3029" dur="500"/>
                                        <p:tgtEl>
                                          <p:spTgt spid="71"/>
                                        </p:tgtEl>
                                      </p:cBhvr>
                                    </p:animEffect>
                                    <p:set>
                                      <p:cBhvr>
                                        <p:cTn id="3030" dur="1" fill="hold">
                                          <p:stCondLst>
                                            <p:cond delay="499"/>
                                          </p:stCondLst>
                                        </p:cTn>
                                        <p:tgtEl>
                                          <p:spTgt spid="71"/>
                                        </p:tgtEl>
                                        <p:attrNameLst>
                                          <p:attrName>style.visibility</p:attrName>
                                        </p:attrNameLst>
                                      </p:cBhvr>
                                      <p:to>
                                        <p:strVal val="hidden"/>
                                      </p:to>
                                    </p:set>
                                  </p:childTnLst>
                                </p:cTn>
                              </p:par>
                              <p:par>
                                <p:cTn id="3031" presetID="10" presetClass="exit" presetSubtype="0" fill="hold" grpId="13" nodeType="withEffect">
                                  <p:stCondLst>
                                    <p:cond delay="0"/>
                                  </p:stCondLst>
                                  <p:childTnLst>
                                    <p:animEffect transition="out" filter="fade">
                                      <p:cBhvr>
                                        <p:cTn id="3032" dur="500"/>
                                        <p:tgtEl>
                                          <p:spTgt spid="72"/>
                                        </p:tgtEl>
                                      </p:cBhvr>
                                    </p:animEffect>
                                    <p:set>
                                      <p:cBhvr>
                                        <p:cTn id="3033" dur="1" fill="hold">
                                          <p:stCondLst>
                                            <p:cond delay="499"/>
                                          </p:stCondLst>
                                        </p:cTn>
                                        <p:tgtEl>
                                          <p:spTgt spid="72"/>
                                        </p:tgtEl>
                                        <p:attrNameLst>
                                          <p:attrName>style.visibility</p:attrName>
                                        </p:attrNameLst>
                                      </p:cBhvr>
                                      <p:to>
                                        <p:strVal val="hidden"/>
                                      </p:to>
                                    </p:set>
                                  </p:childTnLst>
                                </p:cTn>
                              </p:par>
                              <p:par>
                                <p:cTn id="3034" presetID="10" presetClass="exit" presetSubtype="0" fill="hold" nodeType="withEffect">
                                  <p:stCondLst>
                                    <p:cond delay="0"/>
                                  </p:stCondLst>
                                  <p:childTnLst>
                                    <p:animEffect transition="out" filter="fade">
                                      <p:cBhvr>
                                        <p:cTn id="3035" dur="500"/>
                                        <p:tgtEl>
                                          <p:spTgt spid="73"/>
                                        </p:tgtEl>
                                      </p:cBhvr>
                                    </p:animEffect>
                                    <p:set>
                                      <p:cBhvr>
                                        <p:cTn id="3036" dur="1" fill="hold">
                                          <p:stCondLst>
                                            <p:cond delay="499"/>
                                          </p:stCondLst>
                                        </p:cTn>
                                        <p:tgtEl>
                                          <p:spTgt spid="73"/>
                                        </p:tgtEl>
                                        <p:attrNameLst>
                                          <p:attrName>style.visibility</p:attrName>
                                        </p:attrNameLst>
                                      </p:cBhvr>
                                      <p:to>
                                        <p:strVal val="hidden"/>
                                      </p:to>
                                    </p:set>
                                  </p:childTnLst>
                                </p:cTn>
                              </p:par>
                              <p:par>
                                <p:cTn id="3037" presetID="10" presetClass="exit" presetSubtype="0" fill="hold" grpId="13" nodeType="withEffect">
                                  <p:stCondLst>
                                    <p:cond delay="0"/>
                                  </p:stCondLst>
                                  <p:childTnLst>
                                    <p:animEffect transition="out" filter="fade">
                                      <p:cBhvr>
                                        <p:cTn id="3038" dur="500"/>
                                        <p:tgtEl>
                                          <p:spTgt spid="74"/>
                                        </p:tgtEl>
                                      </p:cBhvr>
                                    </p:animEffect>
                                    <p:set>
                                      <p:cBhvr>
                                        <p:cTn id="3039" dur="1" fill="hold">
                                          <p:stCondLst>
                                            <p:cond delay="499"/>
                                          </p:stCondLst>
                                        </p:cTn>
                                        <p:tgtEl>
                                          <p:spTgt spid="74"/>
                                        </p:tgtEl>
                                        <p:attrNameLst>
                                          <p:attrName>style.visibility</p:attrName>
                                        </p:attrNameLst>
                                      </p:cBhvr>
                                      <p:to>
                                        <p:strVal val="hidden"/>
                                      </p:to>
                                    </p:set>
                                  </p:childTnLst>
                                </p:cTn>
                              </p:par>
                              <p:par>
                                <p:cTn id="3040" presetID="10" presetClass="exit" presetSubtype="0" fill="hold" nodeType="withEffect">
                                  <p:stCondLst>
                                    <p:cond delay="0"/>
                                  </p:stCondLst>
                                  <p:childTnLst>
                                    <p:animEffect transition="out" filter="fade">
                                      <p:cBhvr>
                                        <p:cTn id="3041" dur="500"/>
                                        <p:tgtEl>
                                          <p:spTgt spid="75"/>
                                        </p:tgtEl>
                                      </p:cBhvr>
                                    </p:animEffect>
                                    <p:set>
                                      <p:cBhvr>
                                        <p:cTn id="3042" dur="1" fill="hold">
                                          <p:stCondLst>
                                            <p:cond delay="499"/>
                                          </p:stCondLst>
                                        </p:cTn>
                                        <p:tgtEl>
                                          <p:spTgt spid="75"/>
                                        </p:tgtEl>
                                        <p:attrNameLst>
                                          <p:attrName>style.visibility</p:attrName>
                                        </p:attrNameLst>
                                      </p:cBhvr>
                                      <p:to>
                                        <p:strVal val="hidden"/>
                                      </p:to>
                                    </p:set>
                                  </p:childTnLst>
                                </p:cTn>
                              </p:par>
                              <p:par>
                                <p:cTn id="3043" presetID="10" presetClass="exit" presetSubtype="0" fill="hold" nodeType="withEffect">
                                  <p:stCondLst>
                                    <p:cond delay="0"/>
                                  </p:stCondLst>
                                  <p:childTnLst>
                                    <p:animEffect transition="out" filter="fade">
                                      <p:cBhvr>
                                        <p:cTn id="3044" dur="500"/>
                                        <p:tgtEl>
                                          <p:spTgt spid="76"/>
                                        </p:tgtEl>
                                      </p:cBhvr>
                                    </p:animEffect>
                                    <p:set>
                                      <p:cBhvr>
                                        <p:cTn id="3045" dur="1" fill="hold">
                                          <p:stCondLst>
                                            <p:cond delay="499"/>
                                          </p:stCondLst>
                                        </p:cTn>
                                        <p:tgtEl>
                                          <p:spTgt spid="76"/>
                                        </p:tgtEl>
                                        <p:attrNameLst>
                                          <p:attrName>style.visibility</p:attrName>
                                        </p:attrNameLst>
                                      </p:cBhvr>
                                      <p:to>
                                        <p:strVal val="hidden"/>
                                      </p:to>
                                    </p:set>
                                  </p:childTnLst>
                                </p:cTn>
                              </p:par>
                              <p:par>
                                <p:cTn id="3046" presetID="10" presetClass="exit" presetSubtype="0" fill="hold" grpId="13" nodeType="withEffect">
                                  <p:stCondLst>
                                    <p:cond delay="0"/>
                                  </p:stCondLst>
                                  <p:childTnLst>
                                    <p:animEffect transition="out" filter="fade">
                                      <p:cBhvr>
                                        <p:cTn id="3047" dur="500"/>
                                        <p:tgtEl>
                                          <p:spTgt spid="77"/>
                                        </p:tgtEl>
                                      </p:cBhvr>
                                    </p:animEffect>
                                    <p:set>
                                      <p:cBhvr>
                                        <p:cTn id="3048" dur="1" fill="hold">
                                          <p:stCondLst>
                                            <p:cond delay="499"/>
                                          </p:stCondLst>
                                        </p:cTn>
                                        <p:tgtEl>
                                          <p:spTgt spid="77"/>
                                        </p:tgtEl>
                                        <p:attrNameLst>
                                          <p:attrName>style.visibility</p:attrName>
                                        </p:attrNameLst>
                                      </p:cBhvr>
                                      <p:to>
                                        <p:strVal val="hidden"/>
                                      </p:to>
                                    </p:set>
                                  </p:childTnLst>
                                </p:cTn>
                              </p:par>
                              <p:par>
                                <p:cTn id="3049" presetID="10" presetClass="exit" presetSubtype="0" fill="hold" nodeType="withEffect">
                                  <p:stCondLst>
                                    <p:cond delay="0"/>
                                  </p:stCondLst>
                                  <p:childTnLst>
                                    <p:animEffect transition="out" filter="fade">
                                      <p:cBhvr>
                                        <p:cTn id="3050" dur="500"/>
                                        <p:tgtEl>
                                          <p:spTgt spid="78"/>
                                        </p:tgtEl>
                                      </p:cBhvr>
                                    </p:animEffect>
                                    <p:set>
                                      <p:cBhvr>
                                        <p:cTn id="3051" dur="1" fill="hold">
                                          <p:stCondLst>
                                            <p:cond delay="499"/>
                                          </p:stCondLst>
                                        </p:cTn>
                                        <p:tgtEl>
                                          <p:spTgt spid="78"/>
                                        </p:tgtEl>
                                        <p:attrNameLst>
                                          <p:attrName>style.visibility</p:attrName>
                                        </p:attrNameLst>
                                      </p:cBhvr>
                                      <p:to>
                                        <p:strVal val="hidden"/>
                                      </p:to>
                                    </p:set>
                                  </p:childTnLst>
                                </p:cTn>
                              </p:par>
                              <p:par>
                                <p:cTn id="3052" presetID="10" presetClass="exit" presetSubtype="0" fill="hold" nodeType="withEffect">
                                  <p:stCondLst>
                                    <p:cond delay="0"/>
                                  </p:stCondLst>
                                  <p:childTnLst>
                                    <p:animEffect transition="out" filter="fade">
                                      <p:cBhvr>
                                        <p:cTn id="3053" dur="500"/>
                                        <p:tgtEl>
                                          <p:spTgt spid="80"/>
                                        </p:tgtEl>
                                      </p:cBhvr>
                                    </p:animEffect>
                                    <p:set>
                                      <p:cBhvr>
                                        <p:cTn id="3054" dur="1" fill="hold">
                                          <p:stCondLst>
                                            <p:cond delay="499"/>
                                          </p:stCondLst>
                                        </p:cTn>
                                        <p:tgtEl>
                                          <p:spTgt spid="80"/>
                                        </p:tgtEl>
                                        <p:attrNameLst>
                                          <p:attrName>style.visibility</p:attrName>
                                        </p:attrNameLst>
                                      </p:cBhvr>
                                      <p:to>
                                        <p:strVal val="hidden"/>
                                      </p:to>
                                    </p:set>
                                  </p:childTnLst>
                                </p:cTn>
                              </p:par>
                            </p:childTnLst>
                          </p:cTn>
                        </p:par>
                        <p:par>
                          <p:cTn id="3055" fill="hold">
                            <p:stCondLst>
                              <p:cond delay="500"/>
                            </p:stCondLst>
                            <p:childTnLst>
                              <p:par>
                                <p:cTn id="3056" presetID="35" presetClass="path" presetSubtype="0" decel="100000" fill="hold" grpId="13" nodeType="afterEffect">
                                  <p:stCondLst>
                                    <p:cond delay="0"/>
                                  </p:stCondLst>
                                  <p:childTnLst>
                                    <p:animMotion origin="layout" path="M 0.00044 9.87654E-7 L -0.71004 0.14522 " pathEditMode="relative" rAng="0" ptsTypes="AA">
                                      <p:cBhvr>
                                        <p:cTn id="3057" dur="500" fill="hold"/>
                                        <p:tgtEl>
                                          <p:spTgt spid="79"/>
                                        </p:tgtEl>
                                        <p:attrNameLst>
                                          <p:attrName>ppt_x</p:attrName>
                                          <p:attrName>ppt_y</p:attrName>
                                        </p:attrNameLst>
                                      </p:cBhvr>
                                      <p:rCtr x="-35524" y="7253"/>
                                    </p:animMotion>
                                  </p:childTnLst>
                                </p:cTn>
                              </p:par>
                              <p:par>
                                <p:cTn id="3058" presetID="22" presetClass="entr" presetSubtype="8" fill="hold" nodeType="withEffect">
                                  <p:stCondLst>
                                    <p:cond delay="0"/>
                                  </p:stCondLst>
                                  <p:childTnLst>
                                    <p:set>
                                      <p:cBhvr>
                                        <p:cTn id="3059" dur="1" fill="hold">
                                          <p:stCondLst>
                                            <p:cond delay="0"/>
                                          </p:stCondLst>
                                        </p:cTn>
                                        <p:tgtEl>
                                          <p:spTgt spid="273"/>
                                        </p:tgtEl>
                                        <p:attrNameLst>
                                          <p:attrName>style.visibility</p:attrName>
                                        </p:attrNameLst>
                                      </p:cBhvr>
                                      <p:to>
                                        <p:strVal val="visible"/>
                                      </p:to>
                                    </p:set>
                                    <p:animEffect transition="in" filter="wipe(left)">
                                      <p:cBhvr>
                                        <p:cTn id="3060" dur="500"/>
                                        <p:tgtEl>
                                          <p:spTgt spid="273"/>
                                        </p:tgtEl>
                                      </p:cBhvr>
                                    </p:animEffect>
                                  </p:childTnLst>
                                </p:cTn>
                              </p:par>
                              <p:par>
                                <p:cTn id="3061" presetID="2" presetClass="entr" presetSubtype="4" decel="100000" fill="hold" grpId="0" nodeType="withEffect">
                                  <p:stCondLst>
                                    <p:cond delay="0"/>
                                  </p:stCondLst>
                                  <p:childTnLst>
                                    <p:set>
                                      <p:cBhvr>
                                        <p:cTn id="3062" dur="1" fill="hold">
                                          <p:stCondLst>
                                            <p:cond delay="0"/>
                                          </p:stCondLst>
                                        </p:cTn>
                                        <p:tgtEl>
                                          <p:spTgt spid="293"/>
                                        </p:tgtEl>
                                        <p:attrNameLst>
                                          <p:attrName>style.visibility</p:attrName>
                                        </p:attrNameLst>
                                      </p:cBhvr>
                                      <p:to>
                                        <p:strVal val="visible"/>
                                      </p:to>
                                    </p:set>
                                    <p:anim calcmode="lin" valueType="num">
                                      <p:cBhvr additive="base">
                                        <p:cTn id="3063" dur="500" fill="hold"/>
                                        <p:tgtEl>
                                          <p:spTgt spid="293"/>
                                        </p:tgtEl>
                                        <p:attrNameLst>
                                          <p:attrName>ppt_x</p:attrName>
                                        </p:attrNameLst>
                                      </p:cBhvr>
                                      <p:tavLst>
                                        <p:tav tm="0">
                                          <p:val>
                                            <p:strVal val="#ppt_x"/>
                                          </p:val>
                                        </p:tav>
                                        <p:tav tm="100000">
                                          <p:val>
                                            <p:strVal val="#ppt_x"/>
                                          </p:val>
                                        </p:tav>
                                      </p:tavLst>
                                    </p:anim>
                                    <p:anim calcmode="lin" valueType="num">
                                      <p:cBhvr additive="base">
                                        <p:cTn id="3064" dur="500" fill="hold"/>
                                        <p:tgtEl>
                                          <p:spTgt spid="293"/>
                                        </p:tgtEl>
                                        <p:attrNameLst>
                                          <p:attrName>ppt_y</p:attrName>
                                        </p:attrNameLst>
                                      </p:cBhvr>
                                      <p:tavLst>
                                        <p:tav tm="0">
                                          <p:val>
                                            <p:strVal val="1+#ppt_h/2"/>
                                          </p:val>
                                        </p:tav>
                                        <p:tav tm="100000">
                                          <p:val>
                                            <p:strVal val="#ppt_y"/>
                                          </p:val>
                                        </p:tav>
                                      </p:tavLst>
                                    </p:anim>
                                  </p:childTnLst>
                                </p:cTn>
                              </p:par>
                            </p:childTnLst>
                          </p:cTn>
                        </p:par>
                      </p:childTnLst>
                    </p:cTn>
                  </p:par>
                  <p:par>
                    <p:cTn id="3065" fill="hold">
                      <p:stCondLst>
                        <p:cond delay="indefinite"/>
                      </p:stCondLst>
                      <p:childTnLst>
                        <p:par>
                          <p:cTn id="3066" fill="hold">
                            <p:stCondLst>
                              <p:cond delay="0"/>
                            </p:stCondLst>
                            <p:childTnLst>
                              <p:par>
                                <p:cTn id="3067" presetID="2" presetClass="exit" presetSubtype="2" accel="100000" fill="hold" nodeType="clickEffect">
                                  <p:stCondLst>
                                    <p:cond delay="0"/>
                                  </p:stCondLst>
                                  <p:childTnLst>
                                    <p:anim calcmode="lin" valueType="num">
                                      <p:cBhvr additive="base">
                                        <p:cTn id="3068" dur="500"/>
                                        <p:tgtEl>
                                          <p:spTgt spid="273"/>
                                        </p:tgtEl>
                                        <p:attrNameLst>
                                          <p:attrName>ppt_x</p:attrName>
                                        </p:attrNameLst>
                                      </p:cBhvr>
                                      <p:tavLst>
                                        <p:tav tm="0">
                                          <p:val>
                                            <p:strVal val="ppt_x"/>
                                          </p:val>
                                        </p:tav>
                                        <p:tav tm="100000">
                                          <p:val>
                                            <p:strVal val="1+ppt_w/2"/>
                                          </p:val>
                                        </p:tav>
                                      </p:tavLst>
                                    </p:anim>
                                    <p:anim calcmode="lin" valueType="num">
                                      <p:cBhvr additive="base">
                                        <p:cTn id="3069" dur="500"/>
                                        <p:tgtEl>
                                          <p:spTgt spid="273"/>
                                        </p:tgtEl>
                                        <p:attrNameLst>
                                          <p:attrName>ppt_y</p:attrName>
                                        </p:attrNameLst>
                                      </p:cBhvr>
                                      <p:tavLst>
                                        <p:tav tm="0">
                                          <p:val>
                                            <p:strVal val="ppt_y"/>
                                          </p:val>
                                        </p:tav>
                                        <p:tav tm="100000">
                                          <p:val>
                                            <p:strVal val="ppt_y"/>
                                          </p:val>
                                        </p:tav>
                                      </p:tavLst>
                                    </p:anim>
                                    <p:set>
                                      <p:cBhvr>
                                        <p:cTn id="3070" dur="1" fill="hold">
                                          <p:stCondLst>
                                            <p:cond delay="499"/>
                                          </p:stCondLst>
                                        </p:cTn>
                                        <p:tgtEl>
                                          <p:spTgt spid="273"/>
                                        </p:tgtEl>
                                        <p:attrNameLst>
                                          <p:attrName>style.visibility</p:attrName>
                                        </p:attrNameLst>
                                      </p:cBhvr>
                                      <p:to>
                                        <p:strVal val="hidden"/>
                                      </p:to>
                                    </p:set>
                                  </p:childTnLst>
                                </p:cTn>
                              </p:par>
                              <p:par>
                                <p:cTn id="3071" presetID="2" presetClass="exit" presetSubtype="2" accel="100000" fill="hold" grpId="1" nodeType="withEffect">
                                  <p:stCondLst>
                                    <p:cond delay="0"/>
                                  </p:stCondLst>
                                  <p:childTnLst>
                                    <p:anim calcmode="lin" valueType="num">
                                      <p:cBhvr additive="base">
                                        <p:cTn id="3072" dur="500"/>
                                        <p:tgtEl>
                                          <p:spTgt spid="293"/>
                                        </p:tgtEl>
                                        <p:attrNameLst>
                                          <p:attrName>ppt_x</p:attrName>
                                        </p:attrNameLst>
                                      </p:cBhvr>
                                      <p:tavLst>
                                        <p:tav tm="0">
                                          <p:val>
                                            <p:strVal val="ppt_x"/>
                                          </p:val>
                                        </p:tav>
                                        <p:tav tm="100000">
                                          <p:val>
                                            <p:strVal val="1+ppt_w/2"/>
                                          </p:val>
                                        </p:tav>
                                      </p:tavLst>
                                    </p:anim>
                                    <p:anim calcmode="lin" valueType="num">
                                      <p:cBhvr additive="base">
                                        <p:cTn id="3073" dur="500"/>
                                        <p:tgtEl>
                                          <p:spTgt spid="293"/>
                                        </p:tgtEl>
                                        <p:attrNameLst>
                                          <p:attrName>ppt_y</p:attrName>
                                        </p:attrNameLst>
                                      </p:cBhvr>
                                      <p:tavLst>
                                        <p:tav tm="0">
                                          <p:val>
                                            <p:strVal val="ppt_y"/>
                                          </p:val>
                                        </p:tav>
                                        <p:tav tm="100000">
                                          <p:val>
                                            <p:strVal val="ppt_y"/>
                                          </p:val>
                                        </p:tav>
                                      </p:tavLst>
                                    </p:anim>
                                    <p:set>
                                      <p:cBhvr>
                                        <p:cTn id="3074" dur="1" fill="hold">
                                          <p:stCondLst>
                                            <p:cond delay="499"/>
                                          </p:stCondLst>
                                        </p:cTn>
                                        <p:tgtEl>
                                          <p:spTgt spid="293"/>
                                        </p:tgtEl>
                                        <p:attrNameLst>
                                          <p:attrName>style.visibility</p:attrName>
                                        </p:attrNameLst>
                                      </p:cBhvr>
                                      <p:to>
                                        <p:strVal val="hidden"/>
                                      </p:to>
                                    </p:set>
                                  </p:childTnLst>
                                </p:cTn>
                              </p:par>
                              <p:par>
                                <p:cTn id="3075" presetID="35" presetClass="path" presetSubtype="0" accel="100000" fill="hold" grpId="14" nodeType="withEffect">
                                  <p:stCondLst>
                                    <p:cond delay="0"/>
                                  </p:stCondLst>
                                  <p:childTnLst>
                                    <p:animMotion origin="layout" path="M -1.88818E-6 9.87654E-7 L -0.71022 0.14599 " pathEditMode="relative" rAng="0" ptsTypes="AA">
                                      <p:cBhvr>
                                        <p:cTn id="3076" dur="500" spd="-100000" fill="hold"/>
                                        <p:tgtEl>
                                          <p:spTgt spid="79"/>
                                        </p:tgtEl>
                                        <p:attrNameLst>
                                          <p:attrName>ppt_x</p:attrName>
                                          <p:attrName>ppt_y</p:attrName>
                                        </p:attrNameLst>
                                      </p:cBhvr>
                                      <p:rCtr x="-35515" y="7299"/>
                                    </p:animMotion>
                                  </p:childTnLst>
                                </p:cTn>
                              </p:par>
                            </p:childTnLst>
                          </p:cTn>
                        </p:par>
                        <p:par>
                          <p:cTn id="3077" fill="hold">
                            <p:stCondLst>
                              <p:cond delay="500"/>
                            </p:stCondLst>
                            <p:childTnLst>
                              <p:par>
                                <p:cTn id="3078" presetID="10" presetClass="entr" presetSubtype="0" fill="hold" grpId="12" nodeType="afterEffect">
                                  <p:stCondLst>
                                    <p:cond delay="0"/>
                                  </p:stCondLst>
                                  <p:childTnLst>
                                    <p:set>
                                      <p:cBhvr>
                                        <p:cTn id="3079" dur="1" fill="hold">
                                          <p:stCondLst>
                                            <p:cond delay="0"/>
                                          </p:stCondLst>
                                        </p:cTn>
                                        <p:tgtEl>
                                          <p:spTgt spid="4"/>
                                        </p:tgtEl>
                                        <p:attrNameLst>
                                          <p:attrName>style.visibility</p:attrName>
                                        </p:attrNameLst>
                                      </p:cBhvr>
                                      <p:to>
                                        <p:strVal val="visible"/>
                                      </p:to>
                                    </p:set>
                                    <p:animEffect transition="in" filter="fade">
                                      <p:cBhvr>
                                        <p:cTn id="3080" dur="500"/>
                                        <p:tgtEl>
                                          <p:spTgt spid="4"/>
                                        </p:tgtEl>
                                      </p:cBhvr>
                                    </p:animEffect>
                                  </p:childTnLst>
                                </p:cTn>
                              </p:par>
                              <p:par>
                                <p:cTn id="3081" presetID="10" presetClass="entr" presetSubtype="0" fill="hold" nodeType="withEffect">
                                  <p:stCondLst>
                                    <p:cond delay="0"/>
                                  </p:stCondLst>
                                  <p:childTnLst>
                                    <p:set>
                                      <p:cBhvr>
                                        <p:cTn id="3082" dur="1" fill="hold">
                                          <p:stCondLst>
                                            <p:cond delay="0"/>
                                          </p:stCondLst>
                                        </p:cTn>
                                        <p:tgtEl>
                                          <p:spTgt spid="5"/>
                                        </p:tgtEl>
                                        <p:attrNameLst>
                                          <p:attrName>style.visibility</p:attrName>
                                        </p:attrNameLst>
                                      </p:cBhvr>
                                      <p:to>
                                        <p:strVal val="visible"/>
                                      </p:to>
                                    </p:set>
                                    <p:animEffect transition="in" filter="fade">
                                      <p:cBhvr>
                                        <p:cTn id="3083" dur="500"/>
                                        <p:tgtEl>
                                          <p:spTgt spid="5"/>
                                        </p:tgtEl>
                                      </p:cBhvr>
                                    </p:animEffect>
                                  </p:childTnLst>
                                </p:cTn>
                              </p:par>
                              <p:par>
                                <p:cTn id="3084" presetID="10" presetClass="entr" presetSubtype="0" fill="hold" grpId="14" nodeType="withEffect">
                                  <p:stCondLst>
                                    <p:cond delay="0"/>
                                  </p:stCondLst>
                                  <p:childTnLst>
                                    <p:set>
                                      <p:cBhvr>
                                        <p:cTn id="3085" dur="1" fill="hold">
                                          <p:stCondLst>
                                            <p:cond delay="0"/>
                                          </p:stCondLst>
                                        </p:cTn>
                                        <p:tgtEl>
                                          <p:spTgt spid="6"/>
                                        </p:tgtEl>
                                        <p:attrNameLst>
                                          <p:attrName>style.visibility</p:attrName>
                                        </p:attrNameLst>
                                      </p:cBhvr>
                                      <p:to>
                                        <p:strVal val="visible"/>
                                      </p:to>
                                    </p:set>
                                    <p:animEffect transition="in" filter="fade">
                                      <p:cBhvr>
                                        <p:cTn id="3086" dur="500"/>
                                        <p:tgtEl>
                                          <p:spTgt spid="6"/>
                                        </p:tgtEl>
                                      </p:cBhvr>
                                    </p:animEffect>
                                  </p:childTnLst>
                                </p:cTn>
                              </p:par>
                              <p:par>
                                <p:cTn id="3087" presetID="10" presetClass="entr" presetSubtype="0" fill="hold" nodeType="withEffect">
                                  <p:stCondLst>
                                    <p:cond delay="0"/>
                                  </p:stCondLst>
                                  <p:childTnLst>
                                    <p:set>
                                      <p:cBhvr>
                                        <p:cTn id="3088" dur="1" fill="hold">
                                          <p:stCondLst>
                                            <p:cond delay="0"/>
                                          </p:stCondLst>
                                        </p:cTn>
                                        <p:tgtEl>
                                          <p:spTgt spid="7"/>
                                        </p:tgtEl>
                                        <p:attrNameLst>
                                          <p:attrName>style.visibility</p:attrName>
                                        </p:attrNameLst>
                                      </p:cBhvr>
                                      <p:to>
                                        <p:strVal val="visible"/>
                                      </p:to>
                                    </p:set>
                                    <p:animEffect transition="in" filter="fade">
                                      <p:cBhvr>
                                        <p:cTn id="3089" dur="500"/>
                                        <p:tgtEl>
                                          <p:spTgt spid="7"/>
                                        </p:tgtEl>
                                      </p:cBhvr>
                                    </p:animEffect>
                                  </p:childTnLst>
                                </p:cTn>
                              </p:par>
                              <p:par>
                                <p:cTn id="3090" presetID="10" presetClass="entr" presetSubtype="0" fill="hold" grpId="14" nodeType="withEffect">
                                  <p:stCondLst>
                                    <p:cond delay="0"/>
                                  </p:stCondLst>
                                  <p:childTnLst>
                                    <p:set>
                                      <p:cBhvr>
                                        <p:cTn id="3091" dur="1" fill="hold">
                                          <p:stCondLst>
                                            <p:cond delay="0"/>
                                          </p:stCondLst>
                                        </p:cTn>
                                        <p:tgtEl>
                                          <p:spTgt spid="8"/>
                                        </p:tgtEl>
                                        <p:attrNameLst>
                                          <p:attrName>style.visibility</p:attrName>
                                        </p:attrNameLst>
                                      </p:cBhvr>
                                      <p:to>
                                        <p:strVal val="visible"/>
                                      </p:to>
                                    </p:set>
                                    <p:animEffect transition="in" filter="fade">
                                      <p:cBhvr>
                                        <p:cTn id="3092" dur="500"/>
                                        <p:tgtEl>
                                          <p:spTgt spid="8"/>
                                        </p:tgtEl>
                                      </p:cBhvr>
                                    </p:animEffect>
                                  </p:childTnLst>
                                </p:cTn>
                              </p:par>
                              <p:par>
                                <p:cTn id="3093" presetID="10" presetClass="entr" presetSubtype="0" fill="hold" nodeType="withEffect">
                                  <p:stCondLst>
                                    <p:cond delay="0"/>
                                  </p:stCondLst>
                                  <p:childTnLst>
                                    <p:set>
                                      <p:cBhvr>
                                        <p:cTn id="3094" dur="1" fill="hold">
                                          <p:stCondLst>
                                            <p:cond delay="0"/>
                                          </p:stCondLst>
                                        </p:cTn>
                                        <p:tgtEl>
                                          <p:spTgt spid="9"/>
                                        </p:tgtEl>
                                        <p:attrNameLst>
                                          <p:attrName>style.visibility</p:attrName>
                                        </p:attrNameLst>
                                      </p:cBhvr>
                                      <p:to>
                                        <p:strVal val="visible"/>
                                      </p:to>
                                    </p:set>
                                    <p:animEffect transition="in" filter="fade">
                                      <p:cBhvr>
                                        <p:cTn id="3095" dur="500"/>
                                        <p:tgtEl>
                                          <p:spTgt spid="9"/>
                                        </p:tgtEl>
                                      </p:cBhvr>
                                    </p:animEffect>
                                  </p:childTnLst>
                                </p:cTn>
                              </p:par>
                              <p:par>
                                <p:cTn id="3096" presetID="10" presetClass="entr" presetSubtype="0" fill="hold" grpId="14" nodeType="withEffect">
                                  <p:stCondLst>
                                    <p:cond delay="0"/>
                                  </p:stCondLst>
                                  <p:childTnLst>
                                    <p:set>
                                      <p:cBhvr>
                                        <p:cTn id="3097" dur="1" fill="hold">
                                          <p:stCondLst>
                                            <p:cond delay="0"/>
                                          </p:stCondLst>
                                        </p:cTn>
                                        <p:tgtEl>
                                          <p:spTgt spid="10"/>
                                        </p:tgtEl>
                                        <p:attrNameLst>
                                          <p:attrName>style.visibility</p:attrName>
                                        </p:attrNameLst>
                                      </p:cBhvr>
                                      <p:to>
                                        <p:strVal val="visible"/>
                                      </p:to>
                                    </p:set>
                                    <p:animEffect transition="in" filter="fade">
                                      <p:cBhvr>
                                        <p:cTn id="3098" dur="500"/>
                                        <p:tgtEl>
                                          <p:spTgt spid="10"/>
                                        </p:tgtEl>
                                      </p:cBhvr>
                                    </p:animEffect>
                                  </p:childTnLst>
                                </p:cTn>
                              </p:par>
                              <p:par>
                                <p:cTn id="3099" presetID="10" presetClass="entr" presetSubtype="0" fill="hold" nodeType="withEffect">
                                  <p:stCondLst>
                                    <p:cond delay="0"/>
                                  </p:stCondLst>
                                  <p:childTnLst>
                                    <p:set>
                                      <p:cBhvr>
                                        <p:cTn id="3100" dur="1" fill="hold">
                                          <p:stCondLst>
                                            <p:cond delay="0"/>
                                          </p:stCondLst>
                                        </p:cTn>
                                        <p:tgtEl>
                                          <p:spTgt spid="11"/>
                                        </p:tgtEl>
                                        <p:attrNameLst>
                                          <p:attrName>style.visibility</p:attrName>
                                        </p:attrNameLst>
                                      </p:cBhvr>
                                      <p:to>
                                        <p:strVal val="visible"/>
                                      </p:to>
                                    </p:set>
                                    <p:animEffect transition="in" filter="fade">
                                      <p:cBhvr>
                                        <p:cTn id="3101" dur="500"/>
                                        <p:tgtEl>
                                          <p:spTgt spid="11"/>
                                        </p:tgtEl>
                                      </p:cBhvr>
                                    </p:animEffect>
                                  </p:childTnLst>
                                </p:cTn>
                              </p:par>
                              <p:par>
                                <p:cTn id="3102" presetID="10" presetClass="entr" presetSubtype="0" fill="hold" grpId="14" nodeType="withEffect">
                                  <p:stCondLst>
                                    <p:cond delay="0"/>
                                  </p:stCondLst>
                                  <p:childTnLst>
                                    <p:set>
                                      <p:cBhvr>
                                        <p:cTn id="3103" dur="1" fill="hold">
                                          <p:stCondLst>
                                            <p:cond delay="0"/>
                                          </p:stCondLst>
                                        </p:cTn>
                                        <p:tgtEl>
                                          <p:spTgt spid="12"/>
                                        </p:tgtEl>
                                        <p:attrNameLst>
                                          <p:attrName>style.visibility</p:attrName>
                                        </p:attrNameLst>
                                      </p:cBhvr>
                                      <p:to>
                                        <p:strVal val="visible"/>
                                      </p:to>
                                    </p:set>
                                    <p:animEffect transition="in" filter="fade">
                                      <p:cBhvr>
                                        <p:cTn id="3104" dur="500"/>
                                        <p:tgtEl>
                                          <p:spTgt spid="12"/>
                                        </p:tgtEl>
                                      </p:cBhvr>
                                    </p:animEffect>
                                  </p:childTnLst>
                                </p:cTn>
                              </p:par>
                              <p:par>
                                <p:cTn id="3105" presetID="10" presetClass="entr" presetSubtype="0" fill="hold" nodeType="withEffect">
                                  <p:stCondLst>
                                    <p:cond delay="0"/>
                                  </p:stCondLst>
                                  <p:childTnLst>
                                    <p:set>
                                      <p:cBhvr>
                                        <p:cTn id="3106" dur="1" fill="hold">
                                          <p:stCondLst>
                                            <p:cond delay="0"/>
                                          </p:stCondLst>
                                        </p:cTn>
                                        <p:tgtEl>
                                          <p:spTgt spid="13"/>
                                        </p:tgtEl>
                                        <p:attrNameLst>
                                          <p:attrName>style.visibility</p:attrName>
                                        </p:attrNameLst>
                                      </p:cBhvr>
                                      <p:to>
                                        <p:strVal val="visible"/>
                                      </p:to>
                                    </p:set>
                                    <p:animEffect transition="in" filter="fade">
                                      <p:cBhvr>
                                        <p:cTn id="3107" dur="500"/>
                                        <p:tgtEl>
                                          <p:spTgt spid="13"/>
                                        </p:tgtEl>
                                      </p:cBhvr>
                                    </p:animEffect>
                                  </p:childTnLst>
                                </p:cTn>
                              </p:par>
                              <p:par>
                                <p:cTn id="3108" presetID="10" presetClass="entr" presetSubtype="0" fill="hold" grpId="14" nodeType="withEffect">
                                  <p:stCondLst>
                                    <p:cond delay="0"/>
                                  </p:stCondLst>
                                  <p:childTnLst>
                                    <p:set>
                                      <p:cBhvr>
                                        <p:cTn id="3109" dur="1" fill="hold">
                                          <p:stCondLst>
                                            <p:cond delay="0"/>
                                          </p:stCondLst>
                                        </p:cTn>
                                        <p:tgtEl>
                                          <p:spTgt spid="14"/>
                                        </p:tgtEl>
                                        <p:attrNameLst>
                                          <p:attrName>style.visibility</p:attrName>
                                        </p:attrNameLst>
                                      </p:cBhvr>
                                      <p:to>
                                        <p:strVal val="visible"/>
                                      </p:to>
                                    </p:set>
                                    <p:animEffect transition="in" filter="fade">
                                      <p:cBhvr>
                                        <p:cTn id="3110" dur="500"/>
                                        <p:tgtEl>
                                          <p:spTgt spid="14"/>
                                        </p:tgtEl>
                                      </p:cBhvr>
                                    </p:animEffect>
                                  </p:childTnLst>
                                </p:cTn>
                              </p:par>
                              <p:par>
                                <p:cTn id="3111" presetID="10" presetClass="entr" presetSubtype="0" fill="hold" nodeType="withEffect">
                                  <p:stCondLst>
                                    <p:cond delay="0"/>
                                  </p:stCondLst>
                                  <p:childTnLst>
                                    <p:set>
                                      <p:cBhvr>
                                        <p:cTn id="3112" dur="1" fill="hold">
                                          <p:stCondLst>
                                            <p:cond delay="0"/>
                                          </p:stCondLst>
                                        </p:cTn>
                                        <p:tgtEl>
                                          <p:spTgt spid="15"/>
                                        </p:tgtEl>
                                        <p:attrNameLst>
                                          <p:attrName>style.visibility</p:attrName>
                                        </p:attrNameLst>
                                      </p:cBhvr>
                                      <p:to>
                                        <p:strVal val="visible"/>
                                      </p:to>
                                    </p:set>
                                    <p:animEffect transition="in" filter="fade">
                                      <p:cBhvr>
                                        <p:cTn id="3113" dur="500"/>
                                        <p:tgtEl>
                                          <p:spTgt spid="15"/>
                                        </p:tgtEl>
                                      </p:cBhvr>
                                    </p:animEffect>
                                  </p:childTnLst>
                                </p:cTn>
                              </p:par>
                              <p:par>
                                <p:cTn id="3114" presetID="10" presetClass="entr" presetSubtype="0" fill="hold" grpId="14" nodeType="withEffect">
                                  <p:stCondLst>
                                    <p:cond delay="0"/>
                                  </p:stCondLst>
                                  <p:childTnLst>
                                    <p:set>
                                      <p:cBhvr>
                                        <p:cTn id="3115" dur="1" fill="hold">
                                          <p:stCondLst>
                                            <p:cond delay="0"/>
                                          </p:stCondLst>
                                        </p:cTn>
                                        <p:tgtEl>
                                          <p:spTgt spid="16"/>
                                        </p:tgtEl>
                                        <p:attrNameLst>
                                          <p:attrName>style.visibility</p:attrName>
                                        </p:attrNameLst>
                                      </p:cBhvr>
                                      <p:to>
                                        <p:strVal val="visible"/>
                                      </p:to>
                                    </p:set>
                                    <p:animEffect transition="in" filter="fade">
                                      <p:cBhvr>
                                        <p:cTn id="3116" dur="500"/>
                                        <p:tgtEl>
                                          <p:spTgt spid="16"/>
                                        </p:tgtEl>
                                      </p:cBhvr>
                                    </p:animEffect>
                                  </p:childTnLst>
                                </p:cTn>
                              </p:par>
                              <p:par>
                                <p:cTn id="3117" presetID="10" presetClass="entr" presetSubtype="0" fill="hold" nodeType="withEffect">
                                  <p:stCondLst>
                                    <p:cond delay="0"/>
                                  </p:stCondLst>
                                  <p:childTnLst>
                                    <p:set>
                                      <p:cBhvr>
                                        <p:cTn id="3118" dur="1" fill="hold">
                                          <p:stCondLst>
                                            <p:cond delay="0"/>
                                          </p:stCondLst>
                                        </p:cTn>
                                        <p:tgtEl>
                                          <p:spTgt spid="17"/>
                                        </p:tgtEl>
                                        <p:attrNameLst>
                                          <p:attrName>style.visibility</p:attrName>
                                        </p:attrNameLst>
                                      </p:cBhvr>
                                      <p:to>
                                        <p:strVal val="visible"/>
                                      </p:to>
                                    </p:set>
                                    <p:animEffect transition="in" filter="fade">
                                      <p:cBhvr>
                                        <p:cTn id="3119" dur="500"/>
                                        <p:tgtEl>
                                          <p:spTgt spid="17"/>
                                        </p:tgtEl>
                                      </p:cBhvr>
                                    </p:animEffect>
                                  </p:childTnLst>
                                </p:cTn>
                              </p:par>
                              <p:par>
                                <p:cTn id="3120" presetID="10" presetClass="entr" presetSubtype="0" fill="hold" grpId="14" nodeType="withEffect">
                                  <p:stCondLst>
                                    <p:cond delay="0"/>
                                  </p:stCondLst>
                                  <p:childTnLst>
                                    <p:set>
                                      <p:cBhvr>
                                        <p:cTn id="3121" dur="1" fill="hold">
                                          <p:stCondLst>
                                            <p:cond delay="0"/>
                                          </p:stCondLst>
                                        </p:cTn>
                                        <p:tgtEl>
                                          <p:spTgt spid="18"/>
                                        </p:tgtEl>
                                        <p:attrNameLst>
                                          <p:attrName>style.visibility</p:attrName>
                                        </p:attrNameLst>
                                      </p:cBhvr>
                                      <p:to>
                                        <p:strVal val="visible"/>
                                      </p:to>
                                    </p:set>
                                    <p:animEffect transition="in" filter="fade">
                                      <p:cBhvr>
                                        <p:cTn id="3122" dur="500"/>
                                        <p:tgtEl>
                                          <p:spTgt spid="18"/>
                                        </p:tgtEl>
                                      </p:cBhvr>
                                    </p:animEffect>
                                  </p:childTnLst>
                                </p:cTn>
                              </p:par>
                              <p:par>
                                <p:cTn id="3123" presetID="10" presetClass="entr" presetSubtype="0" fill="hold" nodeType="withEffect">
                                  <p:stCondLst>
                                    <p:cond delay="0"/>
                                  </p:stCondLst>
                                  <p:childTnLst>
                                    <p:set>
                                      <p:cBhvr>
                                        <p:cTn id="3124" dur="1" fill="hold">
                                          <p:stCondLst>
                                            <p:cond delay="0"/>
                                          </p:stCondLst>
                                        </p:cTn>
                                        <p:tgtEl>
                                          <p:spTgt spid="19"/>
                                        </p:tgtEl>
                                        <p:attrNameLst>
                                          <p:attrName>style.visibility</p:attrName>
                                        </p:attrNameLst>
                                      </p:cBhvr>
                                      <p:to>
                                        <p:strVal val="visible"/>
                                      </p:to>
                                    </p:set>
                                    <p:animEffect transition="in" filter="fade">
                                      <p:cBhvr>
                                        <p:cTn id="3125" dur="500"/>
                                        <p:tgtEl>
                                          <p:spTgt spid="19"/>
                                        </p:tgtEl>
                                      </p:cBhvr>
                                    </p:animEffect>
                                  </p:childTnLst>
                                </p:cTn>
                              </p:par>
                              <p:par>
                                <p:cTn id="3126" presetID="10" presetClass="entr" presetSubtype="0" fill="hold" grpId="14" nodeType="withEffect">
                                  <p:stCondLst>
                                    <p:cond delay="0"/>
                                  </p:stCondLst>
                                  <p:childTnLst>
                                    <p:set>
                                      <p:cBhvr>
                                        <p:cTn id="3127" dur="1" fill="hold">
                                          <p:stCondLst>
                                            <p:cond delay="0"/>
                                          </p:stCondLst>
                                        </p:cTn>
                                        <p:tgtEl>
                                          <p:spTgt spid="20"/>
                                        </p:tgtEl>
                                        <p:attrNameLst>
                                          <p:attrName>style.visibility</p:attrName>
                                        </p:attrNameLst>
                                      </p:cBhvr>
                                      <p:to>
                                        <p:strVal val="visible"/>
                                      </p:to>
                                    </p:set>
                                    <p:animEffect transition="in" filter="fade">
                                      <p:cBhvr>
                                        <p:cTn id="3128" dur="500"/>
                                        <p:tgtEl>
                                          <p:spTgt spid="20"/>
                                        </p:tgtEl>
                                      </p:cBhvr>
                                    </p:animEffect>
                                  </p:childTnLst>
                                </p:cTn>
                              </p:par>
                              <p:par>
                                <p:cTn id="3129" presetID="10" presetClass="entr" presetSubtype="0" fill="hold" nodeType="withEffect">
                                  <p:stCondLst>
                                    <p:cond delay="0"/>
                                  </p:stCondLst>
                                  <p:childTnLst>
                                    <p:set>
                                      <p:cBhvr>
                                        <p:cTn id="3130" dur="1" fill="hold">
                                          <p:stCondLst>
                                            <p:cond delay="0"/>
                                          </p:stCondLst>
                                        </p:cTn>
                                        <p:tgtEl>
                                          <p:spTgt spid="21"/>
                                        </p:tgtEl>
                                        <p:attrNameLst>
                                          <p:attrName>style.visibility</p:attrName>
                                        </p:attrNameLst>
                                      </p:cBhvr>
                                      <p:to>
                                        <p:strVal val="visible"/>
                                      </p:to>
                                    </p:set>
                                    <p:animEffect transition="in" filter="fade">
                                      <p:cBhvr>
                                        <p:cTn id="3131" dur="500"/>
                                        <p:tgtEl>
                                          <p:spTgt spid="21"/>
                                        </p:tgtEl>
                                      </p:cBhvr>
                                    </p:animEffect>
                                  </p:childTnLst>
                                </p:cTn>
                              </p:par>
                              <p:par>
                                <p:cTn id="3132" presetID="10" presetClass="entr" presetSubtype="0" fill="hold" grpId="14" nodeType="withEffect">
                                  <p:stCondLst>
                                    <p:cond delay="0"/>
                                  </p:stCondLst>
                                  <p:childTnLst>
                                    <p:set>
                                      <p:cBhvr>
                                        <p:cTn id="3133" dur="1" fill="hold">
                                          <p:stCondLst>
                                            <p:cond delay="0"/>
                                          </p:stCondLst>
                                        </p:cTn>
                                        <p:tgtEl>
                                          <p:spTgt spid="22"/>
                                        </p:tgtEl>
                                        <p:attrNameLst>
                                          <p:attrName>style.visibility</p:attrName>
                                        </p:attrNameLst>
                                      </p:cBhvr>
                                      <p:to>
                                        <p:strVal val="visible"/>
                                      </p:to>
                                    </p:set>
                                    <p:animEffect transition="in" filter="fade">
                                      <p:cBhvr>
                                        <p:cTn id="3134" dur="500"/>
                                        <p:tgtEl>
                                          <p:spTgt spid="22"/>
                                        </p:tgtEl>
                                      </p:cBhvr>
                                    </p:animEffect>
                                  </p:childTnLst>
                                </p:cTn>
                              </p:par>
                              <p:par>
                                <p:cTn id="3135" presetID="10" presetClass="entr" presetSubtype="0" fill="hold" nodeType="withEffect">
                                  <p:stCondLst>
                                    <p:cond delay="0"/>
                                  </p:stCondLst>
                                  <p:childTnLst>
                                    <p:set>
                                      <p:cBhvr>
                                        <p:cTn id="3136" dur="1" fill="hold">
                                          <p:stCondLst>
                                            <p:cond delay="0"/>
                                          </p:stCondLst>
                                        </p:cTn>
                                        <p:tgtEl>
                                          <p:spTgt spid="23"/>
                                        </p:tgtEl>
                                        <p:attrNameLst>
                                          <p:attrName>style.visibility</p:attrName>
                                        </p:attrNameLst>
                                      </p:cBhvr>
                                      <p:to>
                                        <p:strVal val="visible"/>
                                      </p:to>
                                    </p:set>
                                    <p:animEffect transition="in" filter="fade">
                                      <p:cBhvr>
                                        <p:cTn id="3137" dur="500"/>
                                        <p:tgtEl>
                                          <p:spTgt spid="23"/>
                                        </p:tgtEl>
                                      </p:cBhvr>
                                    </p:animEffect>
                                  </p:childTnLst>
                                </p:cTn>
                              </p:par>
                              <p:par>
                                <p:cTn id="3138" presetID="10" presetClass="entr" presetSubtype="0" fill="hold" grpId="14" nodeType="withEffect">
                                  <p:stCondLst>
                                    <p:cond delay="0"/>
                                  </p:stCondLst>
                                  <p:childTnLst>
                                    <p:set>
                                      <p:cBhvr>
                                        <p:cTn id="3139" dur="1" fill="hold">
                                          <p:stCondLst>
                                            <p:cond delay="0"/>
                                          </p:stCondLst>
                                        </p:cTn>
                                        <p:tgtEl>
                                          <p:spTgt spid="24"/>
                                        </p:tgtEl>
                                        <p:attrNameLst>
                                          <p:attrName>style.visibility</p:attrName>
                                        </p:attrNameLst>
                                      </p:cBhvr>
                                      <p:to>
                                        <p:strVal val="visible"/>
                                      </p:to>
                                    </p:set>
                                    <p:animEffect transition="in" filter="fade">
                                      <p:cBhvr>
                                        <p:cTn id="3140" dur="500"/>
                                        <p:tgtEl>
                                          <p:spTgt spid="24"/>
                                        </p:tgtEl>
                                      </p:cBhvr>
                                    </p:animEffect>
                                  </p:childTnLst>
                                </p:cTn>
                              </p:par>
                              <p:par>
                                <p:cTn id="3141" presetID="10" presetClass="entr" presetSubtype="0" fill="hold" nodeType="withEffect">
                                  <p:stCondLst>
                                    <p:cond delay="0"/>
                                  </p:stCondLst>
                                  <p:childTnLst>
                                    <p:set>
                                      <p:cBhvr>
                                        <p:cTn id="3142" dur="1" fill="hold">
                                          <p:stCondLst>
                                            <p:cond delay="0"/>
                                          </p:stCondLst>
                                        </p:cTn>
                                        <p:tgtEl>
                                          <p:spTgt spid="25"/>
                                        </p:tgtEl>
                                        <p:attrNameLst>
                                          <p:attrName>style.visibility</p:attrName>
                                        </p:attrNameLst>
                                      </p:cBhvr>
                                      <p:to>
                                        <p:strVal val="visible"/>
                                      </p:to>
                                    </p:set>
                                    <p:animEffect transition="in" filter="fade">
                                      <p:cBhvr>
                                        <p:cTn id="3143" dur="500"/>
                                        <p:tgtEl>
                                          <p:spTgt spid="25"/>
                                        </p:tgtEl>
                                      </p:cBhvr>
                                    </p:animEffect>
                                  </p:childTnLst>
                                </p:cTn>
                              </p:par>
                              <p:par>
                                <p:cTn id="3144" presetID="10" presetClass="entr" presetSubtype="0" fill="hold" grpId="14" nodeType="withEffect">
                                  <p:stCondLst>
                                    <p:cond delay="0"/>
                                  </p:stCondLst>
                                  <p:childTnLst>
                                    <p:set>
                                      <p:cBhvr>
                                        <p:cTn id="3145" dur="1" fill="hold">
                                          <p:stCondLst>
                                            <p:cond delay="0"/>
                                          </p:stCondLst>
                                        </p:cTn>
                                        <p:tgtEl>
                                          <p:spTgt spid="26"/>
                                        </p:tgtEl>
                                        <p:attrNameLst>
                                          <p:attrName>style.visibility</p:attrName>
                                        </p:attrNameLst>
                                      </p:cBhvr>
                                      <p:to>
                                        <p:strVal val="visible"/>
                                      </p:to>
                                    </p:set>
                                    <p:animEffect transition="in" filter="fade">
                                      <p:cBhvr>
                                        <p:cTn id="3146" dur="500"/>
                                        <p:tgtEl>
                                          <p:spTgt spid="26"/>
                                        </p:tgtEl>
                                      </p:cBhvr>
                                    </p:animEffect>
                                  </p:childTnLst>
                                </p:cTn>
                              </p:par>
                              <p:par>
                                <p:cTn id="3147" presetID="10" presetClass="entr" presetSubtype="0" fill="hold" nodeType="withEffect">
                                  <p:stCondLst>
                                    <p:cond delay="0"/>
                                  </p:stCondLst>
                                  <p:childTnLst>
                                    <p:set>
                                      <p:cBhvr>
                                        <p:cTn id="3148" dur="1" fill="hold">
                                          <p:stCondLst>
                                            <p:cond delay="0"/>
                                          </p:stCondLst>
                                        </p:cTn>
                                        <p:tgtEl>
                                          <p:spTgt spid="27"/>
                                        </p:tgtEl>
                                        <p:attrNameLst>
                                          <p:attrName>style.visibility</p:attrName>
                                        </p:attrNameLst>
                                      </p:cBhvr>
                                      <p:to>
                                        <p:strVal val="visible"/>
                                      </p:to>
                                    </p:set>
                                    <p:animEffect transition="in" filter="fade">
                                      <p:cBhvr>
                                        <p:cTn id="3149" dur="500"/>
                                        <p:tgtEl>
                                          <p:spTgt spid="27"/>
                                        </p:tgtEl>
                                      </p:cBhvr>
                                    </p:animEffect>
                                  </p:childTnLst>
                                </p:cTn>
                              </p:par>
                              <p:par>
                                <p:cTn id="3150" presetID="10" presetClass="entr" presetSubtype="0" fill="hold" grpId="14" nodeType="withEffect">
                                  <p:stCondLst>
                                    <p:cond delay="0"/>
                                  </p:stCondLst>
                                  <p:childTnLst>
                                    <p:set>
                                      <p:cBhvr>
                                        <p:cTn id="3151" dur="1" fill="hold">
                                          <p:stCondLst>
                                            <p:cond delay="0"/>
                                          </p:stCondLst>
                                        </p:cTn>
                                        <p:tgtEl>
                                          <p:spTgt spid="28"/>
                                        </p:tgtEl>
                                        <p:attrNameLst>
                                          <p:attrName>style.visibility</p:attrName>
                                        </p:attrNameLst>
                                      </p:cBhvr>
                                      <p:to>
                                        <p:strVal val="visible"/>
                                      </p:to>
                                    </p:set>
                                    <p:animEffect transition="in" filter="fade">
                                      <p:cBhvr>
                                        <p:cTn id="3152" dur="500"/>
                                        <p:tgtEl>
                                          <p:spTgt spid="28"/>
                                        </p:tgtEl>
                                      </p:cBhvr>
                                    </p:animEffect>
                                  </p:childTnLst>
                                </p:cTn>
                              </p:par>
                              <p:par>
                                <p:cTn id="3153" presetID="10" presetClass="entr" presetSubtype="0" fill="hold" nodeType="withEffect">
                                  <p:stCondLst>
                                    <p:cond delay="0"/>
                                  </p:stCondLst>
                                  <p:childTnLst>
                                    <p:set>
                                      <p:cBhvr>
                                        <p:cTn id="3154" dur="1" fill="hold">
                                          <p:stCondLst>
                                            <p:cond delay="0"/>
                                          </p:stCondLst>
                                        </p:cTn>
                                        <p:tgtEl>
                                          <p:spTgt spid="29"/>
                                        </p:tgtEl>
                                        <p:attrNameLst>
                                          <p:attrName>style.visibility</p:attrName>
                                        </p:attrNameLst>
                                      </p:cBhvr>
                                      <p:to>
                                        <p:strVal val="visible"/>
                                      </p:to>
                                    </p:set>
                                    <p:animEffect transition="in" filter="fade">
                                      <p:cBhvr>
                                        <p:cTn id="3155" dur="500"/>
                                        <p:tgtEl>
                                          <p:spTgt spid="29"/>
                                        </p:tgtEl>
                                      </p:cBhvr>
                                    </p:animEffect>
                                  </p:childTnLst>
                                </p:cTn>
                              </p:par>
                              <p:par>
                                <p:cTn id="3156" presetID="10" presetClass="entr" presetSubtype="0" fill="hold" grpId="14" nodeType="withEffect">
                                  <p:stCondLst>
                                    <p:cond delay="0"/>
                                  </p:stCondLst>
                                  <p:childTnLst>
                                    <p:set>
                                      <p:cBhvr>
                                        <p:cTn id="3157" dur="1" fill="hold">
                                          <p:stCondLst>
                                            <p:cond delay="0"/>
                                          </p:stCondLst>
                                        </p:cTn>
                                        <p:tgtEl>
                                          <p:spTgt spid="30"/>
                                        </p:tgtEl>
                                        <p:attrNameLst>
                                          <p:attrName>style.visibility</p:attrName>
                                        </p:attrNameLst>
                                      </p:cBhvr>
                                      <p:to>
                                        <p:strVal val="visible"/>
                                      </p:to>
                                    </p:set>
                                    <p:animEffect transition="in" filter="fade">
                                      <p:cBhvr>
                                        <p:cTn id="3158" dur="500"/>
                                        <p:tgtEl>
                                          <p:spTgt spid="30"/>
                                        </p:tgtEl>
                                      </p:cBhvr>
                                    </p:animEffect>
                                  </p:childTnLst>
                                </p:cTn>
                              </p:par>
                              <p:par>
                                <p:cTn id="3159" presetID="10" presetClass="entr" presetSubtype="0" fill="hold" nodeType="withEffect">
                                  <p:stCondLst>
                                    <p:cond delay="0"/>
                                  </p:stCondLst>
                                  <p:childTnLst>
                                    <p:set>
                                      <p:cBhvr>
                                        <p:cTn id="3160" dur="1" fill="hold">
                                          <p:stCondLst>
                                            <p:cond delay="0"/>
                                          </p:stCondLst>
                                        </p:cTn>
                                        <p:tgtEl>
                                          <p:spTgt spid="31"/>
                                        </p:tgtEl>
                                        <p:attrNameLst>
                                          <p:attrName>style.visibility</p:attrName>
                                        </p:attrNameLst>
                                      </p:cBhvr>
                                      <p:to>
                                        <p:strVal val="visible"/>
                                      </p:to>
                                    </p:set>
                                    <p:animEffect transition="in" filter="fade">
                                      <p:cBhvr>
                                        <p:cTn id="3161" dur="500"/>
                                        <p:tgtEl>
                                          <p:spTgt spid="31"/>
                                        </p:tgtEl>
                                      </p:cBhvr>
                                    </p:animEffect>
                                  </p:childTnLst>
                                </p:cTn>
                              </p:par>
                              <p:par>
                                <p:cTn id="3162" presetID="10" presetClass="entr" presetSubtype="0" fill="hold" nodeType="withEffect">
                                  <p:stCondLst>
                                    <p:cond delay="0"/>
                                  </p:stCondLst>
                                  <p:childTnLst>
                                    <p:set>
                                      <p:cBhvr>
                                        <p:cTn id="3163" dur="1" fill="hold">
                                          <p:stCondLst>
                                            <p:cond delay="0"/>
                                          </p:stCondLst>
                                        </p:cTn>
                                        <p:tgtEl>
                                          <p:spTgt spid="32"/>
                                        </p:tgtEl>
                                        <p:attrNameLst>
                                          <p:attrName>style.visibility</p:attrName>
                                        </p:attrNameLst>
                                      </p:cBhvr>
                                      <p:to>
                                        <p:strVal val="visible"/>
                                      </p:to>
                                    </p:set>
                                    <p:animEffect transition="in" filter="fade">
                                      <p:cBhvr>
                                        <p:cTn id="3164" dur="500"/>
                                        <p:tgtEl>
                                          <p:spTgt spid="32"/>
                                        </p:tgtEl>
                                      </p:cBhvr>
                                    </p:animEffect>
                                  </p:childTnLst>
                                </p:cTn>
                              </p:par>
                              <p:par>
                                <p:cTn id="3165" presetID="10" presetClass="entr" presetSubtype="0" fill="hold" grpId="14" nodeType="withEffect">
                                  <p:stCondLst>
                                    <p:cond delay="0"/>
                                  </p:stCondLst>
                                  <p:childTnLst>
                                    <p:set>
                                      <p:cBhvr>
                                        <p:cTn id="3166" dur="1" fill="hold">
                                          <p:stCondLst>
                                            <p:cond delay="0"/>
                                          </p:stCondLst>
                                        </p:cTn>
                                        <p:tgtEl>
                                          <p:spTgt spid="33"/>
                                        </p:tgtEl>
                                        <p:attrNameLst>
                                          <p:attrName>style.visibility</p:attrName>
                                        </p:attrNameLst>
                                      </p:cBhvr>
                                      <p:to>
                                        <p:strVal val="visible"/>
                                      </p:to>
                                    </p:set>
                                    <p:animEffect transition="in" filter="fade">
                                      <p:cBhvr>
                                        <p:cTn id="3167" dur="500"/>
                                        <p:tgtEl>
                                          <p:spTgt spid="33"/>
                                        </p:tgtEl>
                                      </p:cBhvr>
                                    </p:animEffect>
                                  </p:childTnLst>
                                </p:cTn>
                              </p:par>
                              <p:par>
                                <p:cTn id="3168" presetID="10" presetClass="entr" presetSubtype="0" fill="hold" nodeType="withEffect">
                                  <p:stCondLst>
                                    <p:cond delay="0"/>
                                  </p:stCondLst>
                                  <p:childTnLst>
                                    <p:set>
                                      <p:cBhvr>
                                        <p:cTn id="3169" dur="1" fill="hold">
                                          <p:stCondLst>
                                            <p:cond delay="0"/>
                                          </p:stCondLst>
                                        </p:cTn>
                                        <p:tgtEl>
                                          <p:spTgt spid="34"/>
                                        </p:tgtEl>
                                        <p:attrNameLst>
                                          <p:attrName>style.visibility</p:attrName>
                                        </p:attrNameLst>
                                      </p:cBhvr>
                                      <p:to>
                                        <p:strVal val="visible"/>
                                      </p:to>
                                    </p:set>
                                    <p:animEffect transition="in" filter="fade">
                                      <p:cBhvr>
                                        <p:cTn id="3170" dur="500"/>
                                        <p:tgtEl>
                                          <p:spTgt spid="34"/>
                                        </p:tgtEl>
                                      </p:cBhvr>
                                    </p:animEffect>
                                  </p:childTnLst>
                                </p:cTn>
                              </p:par>
                              <p:par>
                                <p:cTn id="3171" presetID="10" presetClass="entr" presetSubtype="0" fill="hold" grpId="14" nodeType="withEffect">
                                  <p:stCondLst>
                                    <p:cond delay="0"/>
                                  </p:stCondLst>
                                  <p:childTnLst>
                                    <p:set>
                                      <p:cBhvr>
                                        <p:cTn id="3172" dur="1" fill="hold">
                                          <p:stCondLst>
                                            <p:cond delay="0"/>
                                          </p:stCondLst>
                                        </p:cTn>
                                        <p:tgtEl>
                                          <p:spTgt spid="35"/>
                                        </p:tgtEl>
                                        <p:attrNameLst>
                                          <p:attrName>style.visibility</p:attrName>
                                        </p:attrNameLst>
                                      </p:cBhvr>
                                      <p:to>
                                        <p:strVal val="visible"/>
                                      </p:to>
                                    </p:set>
                                    <p:animEffect transition="in" filter="fade">
                                      <p:cBhvr>
                                        <p:cTn id="3173" dur="500"/>
                                        <p:tgtEl>
                                          <p:spTgt spid="35"/>
                                        </p:tgtEl>
                                      </p:cBhvr>
                                    </p:animEffect>
                                  </p:childTnLst>
                                </p:cTn>
                              </p:par>
                              <p:par>
                                <p:cTn id="3174" presetID="10" presetClass="entr" presetSubtype="0" fill="hold" nodeType="withEffect">
                                  <p:stCondLst>
                                    <p:cond delay="0"/>
                                  </p:stCondLst>
                                  <p:childTnLst>
                                    <p:set>
                                      <p:cBhvr>
                                        <p:cTn id="3175" dur="1" fill="hold">
                                          <p:stCondLst>
                                            <p:cond delay="0"/>
                                          </p:stCondLst>
                                        </p:cTn>
                                        <p:tgtEl>
                                          <p:spTgt spid="36"/>
                                        </p:tgtEl>
                                        <p:attrNameLst>
                                          <p:attrName>style.visibility</p:attrName>
                                        </p:attrNameLst>
                                      </p:cBhvr>
                                      <p:to>
                                        <p:strVal val="visible"/>
                                      </p:to>
                                    </p:set>
                                    <p:animEffect transition="in" filter="fade">
                                      <p:cBhvr>
                                        <p:cTn id="3176" dur="500"/>
                                        <p:tgtEl>
                                          <p:spTgt spid="36"/>
                                        </p:tgtEl>
                                      </p:cBhvr>
                                    </p:animEffect>
                                  </p:childTnLst>
                                </p:cTn>
                              </p:par>
                              <p:par>
                                <p:cTn id="3177" presetID="10" presetClass="entr" presetSubtype="0" fill="hold" grpId="14" nodeType="withEffect">
                                  <p:stCondLst>
                                    <p:cond delay="0"/>
                                  </p:stCondLst>
                                  <p:childTnLst>
                                    <p:set>
                                      <p:cBhvr>
                                        <p:cTn id="3178" dur="1" fill="hold">
                                          <p:stCondLst>
                                            <p:cond delay="0"/>
                                          </p:stCondLst>
                                        </p:cTn>
                                        <p:tgtEl>
                                          <p:spTgt spid="37"/>
                                        </p:tgtEl>
                                        <p:attrNameLst>
                                          <p:attrName>style.visibility</p:attrName>
                                        </p:attrNameLst>
                                      </p:cBhvr>
                                      <p:to>
                                        <p:strVal val="visible"/>
                                      </p:to>
                                    </p:set>
                                    <p:animEffect transition="in" filter="fade">
                                      <p:cBhvr>
                                        <p:cTn id="3179" dur="500"/>
                                        <p:tgtEl>
                                          <p:spTgt spid="37"/>
                                        </p:tgtEl>
                                      </p:cBhvr>
                                    </p:animEffect>
                                  </p:childTnLst>
                                </p:cTn>
                              </p:par>
                              <p:par>
                                <p:cTn id="3180" presetID="10" presetClass="entr" presetSubtype="0" fill="hold" nodeType="withEffect">
                                  <p:stCondLst>
                                    <p:cond delay="0"/>
                                  </p:stCondLst>
                                  <p:childTnLst>
                                    <p:set>
                                      <p:cBhvr>
                                        <p:cTn id="3181" dur="1" fill="hold">
                                          <p:stCondLst>
                                            <p:cond delay="0"/>
                                          </p:stCondLst>
                                        </p:cTn>
                                        <p:tgtEl>
                                          <p:spTgt spid="38"/>
                                        </p:tgtEl>
                                        <p:attrNameLst>
                                          <p:attrName>style.visibility</p:attrName>
                                        </p:attrNameLst>
                                      </p:cBhvr>
                                      <p:to>
                                        <p:strVal val="visible"/>
                                      </p:to>
                                    </p:set>
                                    <p:animEffect transition="in" filter="fade">
                                      <p:cBhvr>
                                        <p:cTn id="3182" dur="500"/>
                                        <p:tgtEl>
                                          <p:spTgt spid="38"/>
                                        </p:tgtEl>
                                      </p:cBhvr>
                                    </p:animEffect>
                                  </p:childTnLst>
                                </p:cTn>
                              </p:par>
                              <p:par>
                                <p:cTn id="3183" presetID="10" presetClass="entr" presetSubtype="0" fill="hold" grpId="14" nodeType="withEffect">
                                  <p:stCondLst>
                                    <p:cond delay="0"/>
                                  </p:stCondLst>
                                  <p:childTnLst>
                                    <p:set>
                                      <p:cBhvr>
                                        <p:cTn id="3184" dur="1" fill="hold">
                                          <p:stCondLst>
                                            <p:cond delay="0"/>
                                          </p:stCondLst>
                                        </p:cTn>
                                        <p:tgtEl>
                                          <p:spTgt spid="39"/>
                                        </p:tgtEl>
                                        <p:attrNameLst>
                                          <p:attrName>style.visibility</p:attrName>
                                        </p:attrNameLst>
                                      </p:cBhvr>
                                      <p:to>
                                        <p:strVal val="visible"/>
                                      </p:to>
                                    </p:set>
                                    <p:animEffect transition="in" filter="fade">
                                      <p:cBhvr>
                                        <p:cTn id="3185" dur="500"/>
                                        <p:tgtEl>
                                          <p:spTgt spid="39"/>
                                        </p:tgtEl>
                                      </p:cBhvr>
                                    </p:animEffect>
                                  </p:childTnLst>
                                </p:cTn>
                              </p:par>
                              <p:par>
                                <p:cTn id="3186" presetID="10" presetClass="entr" presetSubtype="0" fill="hold" nodeType="withEffect">
                                  <p:stCondLst>
                                    <p:cond delay="0"/>
                                  </p:stCondLst>
                                  <p:childTnLst>
                                    <p:set>
                                      <p:cBhvr>
                                        <p:cTn id="3187" dur="1" fill="hold">
                                          <p:stCondLst>
                                            <p:cond delay="0"/>
                                          </p:stCondLst>
                                        </p:cTn>
                                        <p:tgtEl>
                                          <p:spTgt spid="40"/>
                                        </p:tgtEl>
                                        <p:attrNameLst>
                                          <p:attrName>style.visibility</p:attrName>
                                        </p:attrNameLst>
                                      </p:cBhvr>
                                      <p:to>
                                        <p:strVal val="visible"/>
                                      </p:to>
                                    </p:set>
                                    <p:animEffect transition="in" filter="fade">
                                      <p:cBhvr>
                                        <p:cTn id="3188" dur="500"/>
                                        <p:tgtEl>
                                          <p:spTgt spid="40"/>
                                        </p:tgtEl>
                                      </p:cBhvr>
                                    </p:animEffect>
                                  </p:childTnLst>
                                </p:cTn>
                              </p:par>
                              <p:par>
                                <p:cTn id="3189" presetID="10" presetClass="entr" presetSubtype="0" fill="hold" nodeType="withEffect">
                                  <p:stCondLst>
                                    <p:cond delay="0"/>
                                  </p:stCondLst>
                                  <p:childTnLst>
                                    <p:set>
                                      <p:cBhvr>
                                        <p:cTn id="3190" dur="1" fill="hold">
                                          <p:stCondLst>
                                            <p:cond delay="0"/>
                                          </p:stCondLst>
                                        </p:cTn>
                                        <p:tgtEl>
                                          <p:spTgt spid="41"/>
                                        </p:tgtEl>
                                        <p:attrNameLst>
                                          <p:attrName>style.visibility</p:attrName>
                                        </p:attrNameLst>
                                      </p:cBhvr>
                                      <p:to>
                                        <p:strVal val="visible"/>
                                      </p:to>
                                    </p:set>
                                    <p:animEffect transition="in" filter="fade">
                                      <p:cBhvr>
                                        <p:cTn id="3191" dur="500"/>
                                        <p:tgtEl>
                                          <p:spTgt spid="41"/>
                                        </p:tgtEl>
                                      </p:cBhvr>
                                    </p:animEffect>
                                  </p:childTnLst>
                                </p:cTn>
                              </p:par>
                              <p:par>
                                <p:cTn id="3192" presetID="10" presetClass="entr" presetSubtype="0" fill="hold" grpId="14" nodeType="withEffect">
                                  <p:stCondLst>
                                    <p:cond delay="0"/>
                                  </p:stCondLst>
                                  <p:childTnLst>
                                    <p:set>
                                      <p:cBhvr>
                                        <p:cTn id="3193" dur="1" fill="hold">
                                          <p:stCondLst>
                                            <p:cond delay="0"/>
                                          </p:stCondLst>
                                        </p:cTn>
                                        <p:tgtEl>
                                          <p:spTgt spid="42"/>
                                        </p:tgtEl>
                                        <p:attrNameLst>
                                          <p:attrName>style.visibility</p:attrName>
                                        </p:attrNameLst>
                                      </p:cBhvr>
                                      <p:to>
                                        <p:strVal val="visible"/>
                                      </p:to>
                                    </p:set>
                                    <p:animEffect transition="in" filter="fade">
                                      <p:cBhvr>
                                        <p:cTn id="3194" dur="500"/>
                                        <p:tgtEl>
                                          <p:spTgt spid="42"/>
                                        </p:tgtEl>
                                      </p:cBhvr>
                                    </p:animEffect>
                                  </p:childTnLst>
                                </p:cTn>
                              </p:par>
                              <p:par>
                                <p:cTn id="3195" presetID="10" presetClass="entr" presetSubtype="0" fill="hold" nodeType="withEffect">
                                  <p:stCondLst>
                                    <p:cond delay="0"/>
                                  </p:stCondLst>
                                  <p:childTnLst>
                                    <p:set>
                                      <p:cBhvr>
                                        <p:cTn id="3196" dur="1" fill="hold">
                                          <p:stCondLst>
                                            <p:cond delay="0"/>
                                          </p:stCondLst>
                                        </p:cTn>
                                        <p:tgtEl>
                                          <p:spTgt spid="43"/>
                                        </p:tgtEl>
                                        <p:attrNameLst>
                                          <p:attrName>style.visibility</p:attrName>
                                        </p:attrNameLst>
                                      </p:cBhvr>
                                      <p:to>
                                        <p:strVal val="visible"/>
                                      </p:to>
                                    </p:set>
                                    <p:animEffect transition="in" filter="fade">
                                      <p:cBhvr>
                                        <p:cTn id="3197" dur="500"/>
                                        <p:tgtEl>
                                          <p:spTgt spid="43"/>
                                        </p:tgtEl>
                                      </p:cBhvr>
                                    </p:animEffect>
                                  </p:childTnLst>
                                </p:cTn>
                              </p:par>
                              <p:par>
                                <p:cTn id="3198" presetID="10" presetClass="entr" presetSubtype="0" fill="hold" grpId="14" nodeType="withEffect">
                                  <p:stCondLst>
                                    <p:cond delay="0"/>
                                  </p:stCondLst>
                                  <p:childTnLst>
                                    <p:set>
                                      <p:cBhvr>
                                        <p:cTn id="3199" dur="1" fill="hold">
                                          <p:stCondLst>
                                            <p:cond delay="0"/>
                                          </p:stCondLst>
                                        </p:cTn>
                                        <p:tgtEl>
                                          <p:spTgt spid="44"/>
                                        </p:tgtEl>
                                        <p:attrNameLst>
                                          <p:attrName>style.visibility</p:attrName>
                                        </p:attrNameLst>
                                      </p:cBhvr>
                                      <p:to>
                                        <p:strVal val="visible"/>
                                      </p:to>
                                    </p:set>
                                    <p:animEffect transition="in" filter="fade">
                                      <p:cBhvr>
                                        <p:cTn id="3200" dur="500"/>
                                        <p:tgtEl>
                                          <p:spTgt spid="44"/>
                                        </p:tgtEl>
                                      </p:cBhvr>
                                    </p:animEffect>
                                  </p:childTnLst>
                                </p:cTn>
                              </p:par>
                              <p:par>
                                <p:cTn id="3201" presetID="10" presetClass="entr" presetSubtype="0" fill="hold" nodeType="withEffect">
                                  <p:stCondLst>
                                    <p:cond delay="0"/>
                                  </p:stCondLst>
                                  <p:childTnLst>
                                    <p:set>
                                      <p:cBhvr>
                                        <p:cTn id="3202" dur="1" fill="hold">
                                          <p:stCondLst>
                                            <p:cond delay="0"/>
                                          </p:stCondLst>
                                        </p:cTn>
                                        <p:tgtEl>
                                          <p:spTgt spid="45"/>
                                        </p:tgtEl>
                                        <p:attrNameLst>
                                          <p:attrName>style.visibility</p:attrName>
                                        </p:attrNameLst>
                                      </p:cBhvr>
                                      <p:to>
                                        <p:strVal val="visible"/>
                                      </p:to>
                                    </p:set>
                                    <p:animEffect transition="in" filter="fade">
                                      <p:cBhvr>
                                        <p:cTn id="3203" dur="500"/>
                                        <p:tgtEl>
                                          <p:spTgt spid="45"/>
                                        </p:tgtEl>
                                      </p:cBhvr>
                                    </p:animEffect>
                                  </p:childTnLst>
                                </p:cTn>
                              </p:par>
                              <p:par>
                                <p:cTn id="3204" presetID="10" presetClass="entr" presetSubtype="0" fill="hold" grpId="14" nodeType="withEffect">
                                  <p:stCondLst>
                                    <p:cond delay="0"/>
                                  </p:stCondLst>
                                  <p:childTnLst>
                                    <p:set>
                                      <p:cBhvr>
                                        <p:cTn id="3205" dur="1" fill="hold">
                                          <p:stCondLst>
                                            <p:cond delay="0"/>
                                          </p:stCondLst>
                                        </p:cTn>
                                        <p:tgtEl>
                                          <p:spTgt spid="46"/>
                                        </p:tgtEl>
                                        <p:attrNameLst>
                                          <p:attrName>style.visibility</p:attrName>
                                        </p:attrNameLst>
                                      </p:cBhvr>
                                      <p:to>
                                        <p:strVal val="visible"/>
                                      </p:to>
                                    </p:set>
                                    <p:animEffect transition="in" filter="fade">
                                      <p:cBhvr>
                                        <p:cTn id="3206" dur="500"/>
                                        <p:tgtEl>
                                          <p:spTgt spid="46"/>
                                        </p:tgtEl>
                                      </p:cBhvr>
                                    </p:animEffect>
                                  </p:childTnLst>
                                </p:cTn>
                              </p:par>
                              <p:par>
                                <p:cTn id="3207" presetID="10" presetClass="entr" presetSubtype="0" fill="hold" nodeType="withEffect">
                                  <p:stCondLst>
                                    <p:cond delay="0"/>
                                  </p:stCondLst>
                                  <p:childTnLst>
                                    <p:set>
                                      <p:cBhvr>
                                        <p:cTn id="3208" dur="1" fill="hold">
                                          <p:stCondLst>
                                            <p:cond delay="0"/>
                                          </p:stCondLst>
                                        </p:cTn>
                                        <p:tgtEl>
                                          <p:spTgt spid="47"/>
                                        </p:tgtEl>
                                        <p:attrNameLst>
                                          <p:attrName>style.visibility</p:attrName>
                                        </p:attrNameLst>
                                      </p:cBhvr>
                                      <p:to>
                                        <p:strVal val="visible"/>
                                      </p:to>
                                    </p:set>
                                    <p:animEffect transition="in" filter="fade">
                                      <p:cBhvr>
                                        <p:cTn id="3209" dur="500"/>
                                        <p:tgtEl>
                                          <p:spTgt spid="47"/>
                                        </p:tgtEl>
                                      </p:cBhvr>
                                    </p:animEffect>
                                  </p:childTnLst>
                                </p:cTn>
                              </p:par>
                              <p:par>
                                <p:cTn id="3210" presetID="10" presetClass="entr" presetSubtype="0" fill="hold" grpId="14" nodeType="withEffect">
                                  <p:stCondLst>
                                    <p:cond delay="0"/>
                                  </p:stCondLst>
                                  <p:childTnLst>
                                    <p:set>
                                      <p:cBhvr>
                                        <p:cTn id="3211" dur="1" fill="hold">
                                          <p:stCondLst>
                                            <p:cond delay="0"/>
                                          </p:stCondLst>
                                        </p:cTn>
                                        <p:tgtEl>
                                          <p:spTgt spid="48"/>
                                        </p:tgtEl>
                                        <p:attrNameLst>
                                          <p:attrName>style.visibility</p:attrName>
                                        </p:attrNameLst>
                                      </p:cBhvr>
                                      <p:to>
                                        <p:strVal val="visible"/>
                                      </p:to>
                                    </p:set>
                                    <p:animEffect transition="in" filter="fade">
                                      <p:cBhvr>
                                        <p:cTn id="3212" dur="500"/>
                                        <p:tgtEl>
                                          <p:spTgt spid="48"/>
                                        </p:tgtEl>
                                      </p:cBhvr>
                                    </p:animEffect>
                                  </p:childTnLst>
                                </p:cTn>
                              </p:par>
                              <p:par>
                                <p:cTn id="3213" presetID="10" presetClass="entr" presetSubtype="0" fill="hold" nodeType="withEffect">
                                  <p:stCondLst>
                                    <p:cond delay="0"/>
                                  </p:stCondLst>
                                  <p:childTnLst>
                                    <p:set>
                                      <p:cBhvr>
                                        <p:cTn id="3214" dur="1" fill="hold">
                                          <p:stCondLst>
                                            <p:cond delay="0"/>
                                          </p:stCondLst>
                                        </p:cTn>
                                        <p:tgtEl>
                                          <p:spTgt spid="49"/>
                                        </p:tgtEl>
                                        <p:attrNameLst>
                                          <p:attrName>style.visibility</p:attrName>
                                        </p:attrNameLst>
                                      </p:cBhvr>
                                      <p:to>
                                        <p:strVal val="visible"/>
                                      </p:to>
                                    </p:set>
                                    <p:animEffect transition="in" filter="fade">
                                      <p:cBhvr>
                                        <p:cTn id="3215" dur="500"/>
                                        <p:tgtEl>
                                          <p:spTgt spid="49"/>
                                        </p:tgtEl>
                                      </p:cBhvr>
                                    </p:animEffect>
                                  </p:childTnLst>
                                </p:cTn>
                              </p:par>
                              <p:par>
                                <p:cTn id="3216" presetID="10" presetClass="entr" presetSubtype="0" fill="hold" nodeType="withEffect">
                                  <p:stCondLst>
                                    <p:cond delay="0"/>
                                  </p:stCondLst>
                                  <p:childTnLst>
                                    <p:set>
                                      <p:cBhvr>
                                        <p:cTn id="3217" dur="1" fill="hold">
                                          <p:stCondLst>
                                            <p:cond delay="0"/>
                                          </p:stCondLst>
                                        </p:cTn>
                                        <p:tgtEl>
                                          <p:spTgt spid="56"/>
                                        </p:tgtEl>
                                        <p:attrNameLst>
                                          <p:attrName>style.visibility</p:attrName>
                                        </p:attrNameLst>
                                      </p:cBhvr>
                                      <p:to>
                                        <p:strVal val="visible"/>
                                      </p:to>
                                    </p:set>
                                    <p:animEffect transition="in" filter="fade">
                                      <p:cBhvr>
                                        <p:cTn id="3218" dur="500"/>
                                        <p:tgtEl>
                                          <p:spTgt spid="56"/>
                                        </p:tgtEl>
                                      </p:cBhvr>
                                    </p:animEffect>
                                  </p:childTnLst>
                                </p:cTn>
                              </p:par>
                              <p:par>
                                <p:cTn id="3219" presetID="10" presetClass="entr" presetSubtype="0" fill="hold" grpId="14" nodeType="withEffect">
                                  <p:stCondLst>
                                    <p:cond delay="0"/>
                                  </p:stCondLst>
                                  <p:childTnLst>
                                    <p:set>
                                      <p:cBhvr>
                                        <p:cTn id="3220" dur="1" fill="hold">
                                          <p:stCondLst>
                                            <p:cond delay="0"/>
                                          </p:stCondLst>
                                        </p:cTn>
                                        <p:tgtEl>
                                          <p:spTgt spid="57"/>
                                        </p:tgtEl>
                                        <p:attrNameLst>
                                          <p:attrName>style.visibility</p:attrName>
                                        </p:attrNameLst>
                                      </p:cBhvr>
                                      <p:to>
                                        <p:strVal val="visible"/>
                                      </p:to>
                                    </p:set>
                                    <p:animEffect transition="in" filter="fade">
                                      <p:cBhvr>
                                        <p:cTn id="3221" dur="500"/>
                                        <p:tgtEl>
                                          <p:spTgt spid="57"/>
                                        </p:tgtEl>
                                      </p:cBhvr>
                                    </p:animEffect>
                                  </p:childTnLst>
                                </p:cTn>
                              </p:par>
                              <p:par>
                                <p:cTn id="3222" presetID="10" presetClass="entr" presetSubtype="0" fill="hold" nodeType="withEffect">
                                  <p:stCondLst>
                                    <p:cond delay="0"/>
                                  </p:stCondLst>
                                  <p:childTnLst>
                                    <p:set>
                                      <p:cBhvr>
                                        <p:cTn id="3223" dur="1" fill="hold">
                                          <p:stCondLst>
                                            <p:cond delay="0"/>
                                          </p:stCondLst>
                                        </p:cTn>
                                        <p:tgtEl>
                                          <p:spTgt spid="58"/>
                                        </p:tgtEl>
                                        <p:attrNameLst>
                                          <p:attrName>style.visibility</p:attrName>
                                        </p:attrNameLst>
                                      </p:cBhvr>
                                      <p:to>
                                        <p:strVal val="visible"/>
                                      </p:to>
                                    </p:set>
                                    <p:animEffect transition="in" filter="fade">
                                      <p:cBhvr>
                                        <p:cTn id="3224" dur="500"/>
                                        <p:tgtEl>
                                          <p:spTgt spid="58"/>
                                        </p:tgtEl>
                                      </p:cBhvr>
                                    </p:animEffect>
                                  </p:childTnLst>
                                </p:cTn>
                              </p:par>
                              <p:par>
                                <p:cTn id="3225" presetID="10" presetClass="entr" presetSubtype="0" fill="hold" grpId="14" nodeType="withEffect">
                                  <p:stCondLst>
                                    <p:cond delay="0"/>
                                  </p:stCondLst>
                                  <p:childTnLst>
                                    <p:set>
                                      <p:cBhvr>
                                        <p:cTn id="3226" dur="1" fill="hold">
                                          <p:stCondLst>
                                            <p:cond delay="0"/>
                                          </p:stCondLst>
                                        </p:cTn>
                                        <p:tgtEl>
                                          <p:spTgt spid="59"/>
                                        </p:tgtEl>
                                        <p:attrNameLst>
                                          <p:attrName>style.visibility</p:attrName>
                                        </p:attrNameLst>
                                      </p:cBhvr>
                                      <p:to>
                                        <p:strVal val="visible"/>
                                      </p:to>
                                    </p:set>
                                    <p:animEffect transition="in" filter="fade">
                                      <p:cBhvr>
                                        <p:cTn id="3227" dur="500"/>
                                        <p:tgtEl>
                                          <p:spTgt spid="59"/>
                                        </p:tgtEl>
                                      </p:cBhvr>
                                    </p:animEffect>
                                  </p:childTnLst>
                                </p:cTn>
                              </p:par>
                              <p:par>
                                <p:cTn id="3228" presetID="10" presetClass="entr" presetSubtype="0" fill="hold" nodeType="withEffect">
                                  <p:stCondLst>
                                    <p:cond delay="0"/>
                                  </p:stCondLst>
                                  <p:childTnLst>
                                    <p:set>
                                      <p:cBhvr>
                                        <p:cTn id="3229" dur="1" fill="hold">
                                          <p:stCondLst>
                                            <p:cond delay="0"/>
                                          </p:stCondLst>
                                        </p:cTn>
                                        <p:tgtEl>
                                          <p:spTgt spid="60"/>
                                        </p:tgtEl>
                                        <p:attrNameLst>
                                          <p:attrName>style.visibility</p:attrName>
                                        </p:attrNameLst>
                                      </p:cBhvr>
                                      <p:to>
                                        <p:strVal val="visible"/>
                                      </p:to>
                                    </p:set>
                                    <p:animEffect transition="in" filter="fade">
                                      <p:cBhvr>
                                        <p:cTn id="3230" dur="500"/>
                                        <p:tgtEl>
                                          <p:spTgt spid="60"/>
                                        </p:tgtEl>
                                      </p:cBhvr>
                                    </p:animEffect>
                                  </p:childTnLst>
                                </p:cTn>
                              </p:par>
                              <p:par>
                                <p:cTn id="3231" presetID="10" presetClass="entr" presetSubtype="0" fill="hold" grpId="14" nodeType="withEffect">
                                  <p:stCondLst>
                                    <p:cond delay="0"/>
                                  </p:stCondLst>
                                  <p:childTnLst>
                                    <p:set>
                                      <p:cBhvr>
                                        <p:cTn id="3232" dur="1" fill="hold">
                                          <p:stCondLst>
                                            <p:cond delay="0"/>
                                          </p:stCondLst>
                                        </p:cTn>
                                        <p:tgtEl>
                                          <p:spTgt spid="61"/>
                                        </p:tgtEl>
                                        <p:attrNameLst>
                                          <p:attrName>style.visibility</p:attrName>
                                        </p:attrNameLst>
                                      </p:cBhvr>
                                      <p:to>
                                        <p:strVal val="visible"/>
                                      </p:to>
                                    </p:set>
                                    <p:animEffect transition="in" filter="fade">
                                      <p:cBhvr>
                                        <p:cTn id="3233" dur="500"/>
                                        <p:tgtEl>
                                          <p:spTgt spid="61"/>
                                        </p:tgtEl>
                                      </p:cBhvr>
                                    </p:animEffect>
                                  </p:childTnLst>
                                </p:cTn>
                              </p:par>
                              <p:par>
                                <p:cTn id="3234" presetID="10" presetClass="entr" presetSubtype="0" fill="hold" nodeType="withEffect">
                                  <p:stCondLst>
                                    <p:cond delay="0"/>
                                  </p:stCondLst>
                                  <p:childTnLst>
                                    <p:set>
                                      <p:cBhvr>
                                        <p:cTn id="3235" dur="1" fill="hold">
                                          <p:stCondLst>
                                            <p:cond delay="0"/>
                                          </p:stCondLst>
                                        </p:cTn>
                                        <p:tgtEl>
                                          <p:spTgt spid="62"/>
                                        </p:tgtEl>
                                        <p:attrNameLst>
                                          <p:attrName>style.visibility</p:attrName>
                                        </p:attrNameLst>
                                      </p:cBhvr>
                                      <p:to>
                                        <p:strVal val="visible"/>
                                      </p:to>
                                    </p:set>
                                    <p:animEffect transition="in" filter="fade">
                                      <p:cBhvr>
                                        <p:cTn id="3236" dur="500"/>
                                        <p:tgtEl>
                                          <p:spTgt spid="62"/>
                                        </p:tgtEl>
                                      </p:cBhvr>
                                    </p:animEffect>
                                  </p:childTnLst>
                                </p:cTn>
                              </p:par>
                              <p:par>
                                <p:cTn id="3237" presetID="10" presetClass="entr" presetSubtype="0" fill="hold" grpId="14" nodeType="withEffect">
                                  <p:stCondLst>
                                    <p:cond delay="0"/>
                                  </p:stCondLst>
                                  <p:childTnLst>
                                    <p:set>
                                      <p:cBhvr>
                                        <p:cTn id="3238" dur="1" fill="hold">
                                          <p:stCondLst>
                                            <p:cond delay="0"/>
                                          </p:stCondLst>
                                        </p:cTn>
                                        <p:tgtEl>
                                          <p:spTgt spid="63"/>
                                        </p:tgtEl>
                                        <p:attrNameLst>
                                          <p:attrName>style.visibility</p:attrName>
                                        </p:attrNameLst>
                                      </p:cBhvr>
                                      <p:to>
                                        <p:strVal val="visible"/>
                                      </p:to>
                                    </p:set>
                                    <p:animEffect transition="in" filter="fade">
                                      <p:cBhvr>
                                        <p:cTn id="3239" dur="500"/>
                                        <p:tgtEl>
                                          <p:spTgt spid="63"/>
                                        </p:tgtEl>
                                      </p:cBhvr>
                                    </p:animEffect>
                                  </p:childTnLst>
                                </p:cTn>
                              </p:par>
                              <p:par>
                                <p:cTn id="3240" presetID="10" presetClass="entr" presetSubtype="0" fill="hold" nodeType="withEffect">
                                  <p:stCondLst>
                                    <p:cond delay="0"/>
                                  </p:stCondLst>
                                  <p:childTnLst>
                                    <p:set>
                                      <p:cBhvr>
                                        <p:cTn id="3241" dur="1" fill="hold">
                                          <p:stCondLst>
                                            <p:cond delay="0"/>
                                          </p:stCondLst>
                                        </p:cTn>
                                        <p:tgtEl>
                                          <p:spTgt spid="64"/>
                                        </p:tgtEl>
                                        <p:attrNameLst>
                                          <p:attrName>style.visibility</p:attrName>
                                        </p:attrNameLst>
                                      </p:cBhvr>
                                      <p:to>
                                        <p:strVal val="visible"/>
                                      </p:to>
                                    </p:set>
                                    <p:animEffect transition="in" filter="fade">
                                      <p:cBhvr>
                                        <p:cTn id="3242" dur="500"/>
                                        <p:tgtEl>
                                          <p:spTgt spid="64"/>
                                        </p:tgtEl>
                                      </p:cBhvr>
                                    </p:animEffect>
                                  </p:childTnLst>
                                </p:cTn>
                              </p:par>
                              <p:par>
                                <p:cTn id="3243" presetID="10" presetClass="entr" presetSubtype="0" fill="hold" nodeType="withEffect">
                                  <p:stCondLst>
                                    <p:cond delay="0"/>
                                  </p:stCondLst>
                                  <p:childTnLst>
                                    <p:set>
                                      <p:cBhvr>
                                        <p:cTn id="3244" dur="1" fill="hold">
                                          <p:stCondLst>
                                            <p:cond delay="0"/>
                                          </p:stCondLst>
                                        </p:cTn>
                                        <p:tgtEl>
                                          <p:spTgt spid="71"/>
                                        </p:tgtEl>
                                        <p:attrNameLst>
                                          <p:attrName>style.visibility</p:attrName>
                                        </p:attrNameLst>
                                      </p:cBhvr>
                                      <p:to>
                                        <p:strVal val="visible"/>
                                      </p:to>
                                    </p:set>
                                    <p:animEffect transition="in" filter="fade">
                                      <p:cBhvr>
                                        <p:cTn id="3245" dur="500"/>
                                        <p:tgtEl>
                                          <p:spTgt spid="71"/>
                                        </p:tgtEl>
                                      </p:cBhvr>
                                    </p:animEffect>
                                  </p:childTnLst>
                                </p:cTn>
                              </p:par>
                              <p:par>
                                <p:cTn id="3246" presetID="10" presetClass="entr" presetSubtype="0" fill="hold" grpId="14" nodeType="withEffect">
                                  <p:stCondLst>
                                    <p:cond delay="0"/>
                                  </p:stCondLst>
                                  <p:childTnLst>
                                    <p:set>
                                      <p:cBhvr>
                                        <p:cTn id="3247" dur="1" fill="hold">
                                          <p:stCondLst>
                                            <p:cond delay="0"/>
                                          </p:stCondLst>
                                        </p:cTn>
                                        <p:tgtEl>
                                          <p:spTgt spid="72"/>
                                        </p:tgtEl>
                                        <p:attrNameLst>
                                          <p:attrName>style.visibility</p:attrName>
                                        </p:attrNameLst>
                                      </p:cBhvr>
                                      <p:to>
                                        <p:strVal val="visible"/>
                                      </p:to>
                                    </p:set>
                                    <p:animEffect transition="in" filter="fade">
                                      <p:cBhvr>
                                        <p:cTn id="3248" dur="500"/>
                                        <p:tgtEl>
                                          <p:spTgt spid="72"/>
                                        </p:tgtEl>
                                      </p:cBhvr>
                                    </p:animEffect>
                                  </p:childTnLst>
                                </p:cTn>
                              </p:par>
                              <p:par>
                                <p:cTn id="3249" presetID="10" presetClass="entr" presetSubtype="0" fill="hold" nodeType="withEffect">
                                  <p:stCondLst>
                                    <p:cond delay="0"/>
                                  </p:stCondLst>
                                  <p:childTnLst>
                                    <p:set>
                                      <p:cBhvr>
                                        <p:cTn id="3250" dur="1" fill="hold">
                                          <p:stCondLst>
                                            <p:cond delay="0"/>
                                          </p:stCondLst>
                                        </p:cTn>
                                        <p:tgtEl>
                                          <p:spTgt spid="73"/>
                                        </p:tgtEl>
                                        <p:attrNameLst>
                                          <p:attrName>style.visibility</p:attrName>
                                        </p:attrNameLst>
                                      </p:cBhvr>
                                      <p:to>
                                        <p:strVal val="visible"/>
                                      </p:to>
                                    </p:set>
                                    <p:animEffect transition="in" filter="fade">
                                      <p:cBhvr>
                                        <p:cTn id="3251" dur="500"/>
                                        <p:tgtEl>
                                          <p:spTgt spid="73"/>
                                        </p:tgtEl>
                                      </p:cBhvr>
                                    </p:animEffect>
                                  </p:childTnLst>
                                </p:cTn>
                              </p:par>
                              <p:par>
                                <p:cTn id="3252" presetID="10" presetClass="entr" presetSubtype="0" fill="hold" grpId="14" nodeType="withEffect">
                                  <p:stCondLst>
                                    <p:cond delay="0"/>
                                  </p:stCondLst>
                                  <p:childTnLst>
                                    <p:set>
                                      <p:cBhvr>
                                        <p:cTn id="3253" dur="1" fill="hold">
                                          <p:stCondLst>
                                            <p:cond delay="0"/>
                                          </p:stCondLst>
                                        </p:cTn>
                                        <p:tgtEl>
                                          <p:spTgt spid="74"/>
                                        </p:tgtEl>
                                        <p:attrNameLst>
                                          <p:attrName>style.visibility</p:attrName>
                                        </p:attrNameLst>
                                      </p:cBhvr>
                                      <p:to>
                                        <p:strVal val="visible"/>
                                      </p:to>
                                    </p:set>
                                    <p:animEffect transition="in" filter="fade">
                                      <p:cBhvr>
                                        <p:cTn id="3254" dur="500"/>
                                        <p:tgtEl>
                                          <p:spTgt spid="74"/>
                                        </p:tgtEl>
                                      </p:cBhvr>
                                    </p:animEffect>
                                  </p:childTnLst>
                                </p:cTn>
                              </p:par>
                              <p:par>
                                <p:cTn id="3255" presetID="10" presetClass="entr" presetSubtype="0" fill="hold" nodeType="withEffect">
                                  <p:stCondLst>
                                    <p:cond delay="0"/>
                                  </p:stCondLst>
                                  <p:childTnLst>
                                    <p:set>
                                      <p:cBhvr>
                                        <p:cTn id="3256" dur="1" fill="hold">
                                          <p:stCondLst>
                                            <p:cond delay="0"/>
                                          </p:stCondLst>
                                        </p:cTn>
                                        <p:tgtEl>
                                          <p:spTgt spid="75"/>
                                        </p:tgtEl>
                                        <p:attrNameLst>
                                          <p:attrName>style.visibility</p:attrName>
                                        </p:attrNameLst>
                                      </p:cBhvr>
                                      <p:to>
                                        <p:strVal val="visible"/>
                                      </p:to>
                                    </p:set>
                                    <p:animEffect transition="in" filter="fade">
                                      <p:cBhvr>
                                        <p:cTn id="3257" dur="500"/>
                                        <p:tgtEl>
                                          <p:spTgt spid="75"/>
                                        </p:tgtEl>
                                      </p:cBhvr>
                                    </p:animEffect>
                                  </p:childTnLst>
                                </p:cTn>
                              </p:par>
                              <p:par>
                                <p:cTn id="3258" presetID="10" presetClass="entr" presetSubtype="0" fill="hold" nodeType="withEffect">
                                  <p:stCondLst>
                                    <p:cond delay="0"/>
                                  </p:stCondLst>
                                  <p:childTnLst>
                                    <p:set>
                                      <p:cBhvr>
                                        <p:cTn id="3259" dur="1" fill="hold">
                                          <p:stCondLst>
                                            <p:cond delay="0"/>
                                          </p:stCondLst>
                                        </p:cTn>
                                        <p:tgtEl>
                                          <p:spTgt spid="76"/>
                                        </p:tgtEl>
                                        <p:attrNameLst>
                                          <p:attrName>style.visibility</p:attrName>
                                        </p:attrNameLst>
                                      </p:cBhvr>
                                      <p:to>
                                        <p:strVal val="visible"/>
                                      </p:to>
                                    </p:set>
                                    <p:animEffect transition="in" filter="fade">
                                      <p:cBhvr>
                                        <p:cTn id="3260" dur="500"/>
                                        <p:tgtEl>
                                          <p:spTgt spid="76"/>
                                        </p:tgtEl>
                                      </p:cBhvr>
                                    </p:animEffect>
                                  </p:childTnLst>
                                </p:cTn>
                              </p:par>
                              <p:par>
                                <p:cTn id="3261" presetID="10" presetClass="entr" presetSubtype="0" fill="hold" grpId="14" nodeType="withEffect">
                                  <p:stCondLst>
                                    <p:cond delay="0"/>
                                  </p:stCondLst>
                                  <p:childTnLst>
                                    <p:set>
                                      <p:cBhvr>
                                        <p:cTn id="3262" dur="1" fill="hold">
                                          <p:stCondLst>
                                            <p:cond delay="0"/>
                                          </p:stCondLst>
                                        </p:cTn>
                                        <p:tgtEl>
                                          <p:spTgt spid="77"/>
                                        </p:tgtEl>
                                        <p:attrNameLst>
                                          <p:attrName>style.visibility</p:attrName>
                                        </p:attrNameLst>
                                      </p:cBhvr>
                                      <p:to>
                                        <p:strVal val="visible"/>
                                      </p:to>
                                    </p:set>
                                    <p:animEffect transition="in" filter="fade">
                                      <p:cBhvr>
                                        <p:cTn id="3263" dur="500"/>
                                        <p:tgtEl>
                                          <p:spTgt spid="77"/>
                                        </p:tgtEl>
                                      </p:cBhvr>
                                    </p:animEffect>
                                  </p:childTnLst>
                                </p:cTn>
                              </p:par>
                              <p:par>
                                <p:cTn id="3264" presetID="10" presetClass="entr" presetSubtype="0" fill="hold" nodeType="withEffect">
                                  <p:stCondLst>
                                    <p:cond delay="0"/>
                                  </p:stCondLst>
                                  <p:childTnLst>
                                    <p:set>
                                      <p:cBhvr>
                                        <p:cTn id="3265" dur="1" fill="hold">
                                          <p:stCondLst>
                                            <p:cond delay="0"/>
                                          </p:stCondLst>
                                        </p:cTn>
                                        <p:tgtEl>
                                          <p:spTgt spid="78"/>
                                        </p:tgtEl>
                                        <p:attrNameLst>
                                          <p:attrName>style.visibility</p:attrName>
                                        </p:attrNameLst>
                                      </p:cBhvr>
                                      <p:to>
                                        <p:strVal val="visible"/>
                                      </p:to>
                                    </p:set>
                                    <p:animEffect transition="in" filter="fade">
                                      <p:cBhvr>
                                        <p:cTn id="3266" dur="500"/>
                                        <p:tgtEl>
                                          <p:spTgt spid="78"/>
                                        </p:tgtEl>
                                      </p:cBhvr>
                                    </p:animEffect>
                                  </p:childTnLst>
                                </p:cTn>
                              </p:par>
                              <p:par>
                                <p:cTn id="3267" presetID="10" presetClass="entr" presetSubtype="0" fill="hold" nodeType="withEffect">
                                  <p:stCondLst>
                                    <p:cond delay="0"/>
                                  </p:stCondLst>
                                  <p:childTnLst>
                                    <p:set>
                                      <p:cBhvr>
                                        <p:cTn id="3268" dur="1" fill="hold">
                                          <p:stCondLst>
                                            <p:cond delay="0"/>
                                          </p:stCondLst>
                                        </p:cTn>
                                        <p:tgtEl>
                                          <p:spTgt spid="80"/>
                                        </p:tgtEl>
                                        <p:attrNameLst>
                                          <p:attrName>style.visibility</p:attrName>
                                        </p:attrNameLst>
                                      </p:cBhvr>
                                      <p:to>
                                        <p:strVal val="visible"/>
                                      </p:to>
                                    </p:set>
                                    <p:animEffect transition="in" filter="fade">
                                      <p:cBhvr>
                                        <p:cTn id="326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P spid="4" grpId="6" animBg="1"/>
      <p:bldP spid="4" grpId="7" animBg="1"/>
      <p:bldP spid="4" grpId="8" animBg="1"/>
      <p:bldP spid="4" grpId="9" animBg="1"/>
      <p:bldP spid="4" grpId="10" animBg="1"/>
      <p:bldP spid="4" grpId="11" animBg="1"/>
      <p:bldP spid="4" grpId="12" animBg="1"/>
      <p:bldP spid="6" grpId="0" animBg="1"/>
      <p:bldP spid="6" grpId="1" animBg="1"/>
      <p:bldP spid="6" grpId="2" animBg="1"/>
      <p:bldP spid="6" grpId="3" animBg="1"/>
      <p:bldP spid="6" grpId="4" animBg="1"/>
      <p:bldP spid="6" grpId="5" animBg="1"/>
      <p:bldP spid="6" grpId="6" animBg="1"/>
      <p:bldP spid="6" grpId="7" animBg="1"/>
      <p:bldP spid="6" grpId="8" animBg="1"/>
      <p:bldP spid="6" grpId="9" animBg="1"/>
      <p:bldP spid="6" grpId="10" animBg="1"/>
      <p:bldP spid="6" grpId="11" animBg="1"/>
      <p:bldP spid="6" grpId="12" animBg="1"/>
      <p:bldP spid="6" grpId="13" animBg="1"/>
      <p:bldP spid="6" grpId="14" animBg="1"/>
      <p:bldP spid="8" grpId="0" animBg="1"/>
      <p:bldP spid="8" grpId="1" animBg="1"/>
      <p:bldP spid="8" grpId="2" animBg="1"/>
      <p:bldP spid="8" grpId="3" animBg="1"/>
      <p:bldP spid="8" grpId="4" animBg="1"/>
      <p:bldP spid="8" grpId="5" animBg="1"/>
      <p:bldP spid="8" grpId="6" animBg="1"/>
      <p:bldP spid="8" grpId="7" animBg="1"/>
      <p:bldP spid="8" grpId="8" animBg="1"/>
      <p:bldP spid="8" grpId="9" animBg="1"/>
      <p:bldP spid="8" grpId="10" animBg="1"/>
      <p:bldP spid="8" grpId="11" animBg="1"/>
      <p:bldP spid="8" grpId="12" animBg="1"/>
      <p:bldP spid="8" grpId="13" animBg="1"/>
      <p:bldP spid="8" grpId="14" animBg="1"/>
      <p:bldP spid="10" grpId="0" animBg="1"/>
      <p:bldP spid="10" grpId="1" animBg="1"/>
      <p:bldP spid="10" grpId="2" animBg="1"/>
      <p:bldP spid="10" grpId="3" animBg="1"/>
      <p:bldP spid="10" grpId="4" animBg="1"/>
      <p:bldP spid="10" grpId="5" animBg="1"/>
      <p:bldP spid="10" grpId="6" animBg="1"/>
      <p:bldP spid="10" grpId="7" animBg="1"/>
      <p:bldP spid="10" grpId="8" animBg="1"/>
      <p:bldP spid="10" grpId="9" animBg="1"/>
      <p:bldP spid="10" grpId="10" animBg="1"/>
      <p:bldP spid="10" grpId="11" animBg="1"/>
      <p:bldP spid="10" grpId="12" animBg="1"/>
      <p:bldP spid="10" grpId="13" animBg="1"/>
      <p:bldP spid="10" grpId="14" animBg="1"/>
      <p:bldP spid="12" grpId="0" animBg="1"/>
      <p:bldP spid="12" grpId="1" animBg="1"/>
      <p:bldP spid="12" grpId="2" animBg="1"/>
      <p:bldP spid="12" grpId="3" animBg="1"/>
      <p:bldP spid="12" grpId="4" animBg="1"/>
      <p:bldP spid="12" grpId="5" animBg="1"/>
      <p:bldP spid="12" grpId="6" animBg="1"/>
      <p:bldP spid="12" grpId="7" animBg="1"/>
      <p:bldP spid="12" grpId="8" animBg="1"/>
      <p:bldP spid="12" grpId="9" animBg="1"/>
      <p:bldP spid="12" grpId="10" animBg="1"/>
      <p:bldP spid="12" grpId="11" animBg="1"/>
      <p:bldP spid="12" grpId="12" animBg="1"/>
      <p:bldP spid="12" grpId="13" animBg="1"/>
      <p:bldP spid="12" grpId="14" animBg="1"/>
      <p:bldP spid="14" grpId="0" animBg="1"/>
      <p:bldP spid="14" grpId="1" animBg="1"/>
      <p:bldP spid="14" grpId="2" animBg="1"/>
      <p:bldP spid="14" grpId="3" animBg="1"/>
      <p:bldP spid="14" grpId="4" animBg="1"/>
      <p:bldP spid="14" grpId="5" animBg="1"/>
      <p:bldP spid="14" grpId="6" animBg="1"/>
      <p:bldP spid="14" grpId="7" animBg="1"/>
      <p:bldP spid="14" grpId="8" animBg="1"/>
      <p:bldP spid="14" grpId="9" animBg="1"/>
      <p:bldP spid="14" grpId="10" animBg="1"/>
      <p:bldP spid="14" grpId="11" animBg="1"/>
      <p:bldP spid="14" grpId="12" animBg="1"/>
      <p:bldP spid="14" grpId="13" animBg="1"/>
      <p:bldP spid="14" grpId="14" animBg="1"/>
      <p:bldP spid="16" grpId="0" animBg="1"/>
      <p:bldP spid="16" grpId="1" animBg="1"/>
      <p:bldP spid="16" grpId="2" animBg="1"/>
      <p:bldP spid="16" grpId="3" animBg="1"/>
      <p:bldP spid="16" grpId="4" animBg="1"/>
      <p:bldP spid="16" grpId="5" animBg="1"/>
      <p:bldP spid="16" grpId="6" animBg="1"/>
      <p:bldP spid="16" grpId="7" animBg="1"/>
      <p:bldP spid="16" grpId="8" animBg="1"/>
      <p:bldP spid="16" grpId="9" animBg="1"/>
      <p:bldP spid="16" grpId="10" animBg="1"/>
      <p:bldP spid="16" grpId="11" animBg="1"/>
      <p:bldP spid="16" grpId="12" animBg="1"/>
      <p:bldP spid="16" grpId="13" animBg="1"/>
      <p:bldP spid="16" grpId="14" animBg="1"/>
      <p:bldP spid="18" grpId="0" animBg="1"/>
      <p:bldP spid="18" grpId="1" animBg="1"/>
      <p:bldP spid="18" grpId="2" animBg="1"/>
      <p:bldP spid="18" grpId="3" animBg="1"/>
      <p:bldP spid="18" grpId="4" animBg="1"/>
      <p:bldP spid="18" grpId="5" animBg="1"/>
      <p:bldP spid="18" grpId="6" animBg="1"/>
      <p:bldP spid="18" grpId="7" animBg="1"/>
      <p:bldP spid="18" grpId="8" animBg="1"/>
      <p:bldP spid="18" grpId="9" animBg="1"/>
      <p:bldP spid="18" grpId="10" animBg="1"/>
      <p:bldP spid="18" grpId="11" animBg="1"/>
      <p:bldP spid="18" grpId="12" animBg="1"/>
      <p:bldP spid="18" grpId="13" animBg="1"/>
      <p:bldP spid="18" grpId="14" animBg="1"/>
      <p:bldP spid="20" grpId="0" animBg="1"/>
      <p:bldP spid="20" grpId="1" animBg="1"/>
      <p:bldP spid="20" grpId="2" animBg="1"/>
      <p:bldP spid="20" grpId="3" animBg="1"/>
      <p:bldP spid="20" grpId="4" animBg="1"/>
      <p:bldP spid="20" grpId="5" animBg="1"/>
      <p:bldP spid="20" grpId="6" animBg="1"/>
      <p:bldP spid="20" grpId="7" animBg="1"/>
      <p:bldP spid="20" grpId="8" animBg="1"/>
      <p:bldP spid="20" grpId="9" animBg="1"/>
      <p:bldP spid="20" grpId="10" animBg="1"/>
      <p:bldP spid="20" grpId="11" animBg="1"/>
      <p:bldP spid="20" grpId="12" animBg="1"/>
      <p:bldP spid="20" grpId="13" animBg="1"/>
      <p:bldP spid="20" grpId="14" animBg="1"/>
      <p:bldP spid="22" grpId="0" animBg="1"/>
      <p:bldP spid="22" grpId="1" animBg="1"/>
      <p:bldP spid="22" grpId="2" animBg="1"/>
      <p:bldP spid="22" grpId="3" animBg="1"/>
      <p:bldP spid="22" grpId="4" animBg="1"/>
      <p:bldP spid="22" grpId="5" animBg="1"/>
      <p:bldP spid="22" grpId="6" animBg="1"/>
      <p:bldP spid="22" grpId="7" animBg="1"/>
      <p:bldP spid="22" grpId="8" animBg="1"/>
      <p:bldP spid="22" grpId="9" animBg="1"/>
      <p:bldP spid="22" grpId="10" animBg="1"/>
      <p:bldP spid="22" grpId="11" animBg="1"/>
      <p:bldP spid="22" grpId="12" animBg="1"/>
      <p:bldP spid="22" grpId="13" animBg="1"/>
      <p:bldP spid="22" grpId="14" animBg="1"/>
      <p:bldP spid="24" grpId="0" animBg="1"/>
      <p:bldP spid="24" grpId="1" animBg="1"/>
      <p:bldP spid="24" grpId="2" animBg="1"/>
      <p:bldP spid="24" grpId="3" animBg="1"/>
      <p:bldP spid="24" grpId="4" animBg="1"/>
      <p:bldP spid="24" grpId="5" animBg="1"/>
      <p:bldP spid="24" grpId="6" animBg="1"/>
      <p:bldP spid="24" grpId="7" animBg="1"/>
      <p:bldP spid="24" grpId="8" animBg="1"/>
      <p:bldP spid="24" grpId="9" animBg="1"/>
      <p:bldP spid="24" grpId="10" animBg="1"/>
      <p:bldP spid="24" grpId="11" animBg="1"/>
      <p:bldP spid="24" grpId="12" animBg="1"/>
      <p:bldP spid="24" grpId="13" animBg="1"/>
      <p:bldP spid="24" grpId="14" animBg="1"/>
      <p:bldP spid="26" grpId="0" animBg="1"/>
      <p:bldP spid="26" grpId="1" animBg="1"/>
      <p:bldP spid="26" grpId="2" animBg="1"/>
      <p:bldP spid="26" grpId="3" animBg="1"/>
      <p:bldP spid="26" grpId="4" animBg="1"/>
      <p:bldP spid="26" grpId="5" animBg="1"/>
      <p:bldP spid="26" grpId="6" animBg="1"/>
      <p:bldP spid="26" grpId="7" animBg="1"/>
      <p:bldP spid="26" grpId="8" animBg="1"/>
      <p:bldP spid="26" grpId="9" animBg="1"/>
      <p:bldP spid="26" grpId="10" animBg="1"/>
      <p:bldP spid="26" grpId="11" animBg="1"/>
      <p:bldP spid="26" grpId="12" animBg="1"/>
      <p:bldP spid="26" grpId="13" animBg="1"/>
      <p:bldP spid="26" grpId="14" animBg="1"/>
      <p:bldP spid="28" grpId="0" animBg="1"/>
      <p:bldP spid="28" grpId="1" animBg="1"/>
      <p:bldP spid="28" grpId="2" animBg="1"/>
      <p:bldP spid="28" grpId="3" animBg="1"/>
      <p:bldP spid="28" grpId="4" animBg="1"/>
      <p:bldP spid="28" grpId="5" animBg="1"/>
      <p:bldP spid="28" grpId="6" animBg="1"/>
      <p:bldP spid="28" grpId="7" animBg="1"/>
      <p:bldP spid="28" grpId="8" animBg="1"/>
      <p:bldP spid="28" grpId="9" animBg="1"/>
      <p:bldP spid="28" grpId="10" animBg="1"/>
      <p:bldP spid="28" grpId="11" animBg="1"/>
      <p:bldP spid="28" grpId="12" animBg="1"/>
      <p:bldP spid="28" grpId="13" animBg="1"/>
      <p:bldP spid="28" grpId="14" animBg="1"/>
      <p:bldP spid="30" grpId="0" animBg="1"/>
      <p:bldP spid="30" grpId="1" animBg="1"/>
      <p:bldP spid="30" grpId="2" animBg="1"/>
      <p:bldP spid="30" grpId="3" animBg="1"/>
      <p:bldP spid="30" grpId="4" animBg="1"/>
      <p:bldP spid="30" grpId="5" animBg="1"/>
      <p:bldP spid="30" grpId="6" animBg="1"/>
      <p:bldP spid="30" grpId="7" animBg="1"/>
      <p:bldP spid="30" grpId="8" animBg="1"/>
      <p:bldP spid="30" grpId="9" animBg="1"/>
      <p:bldP spid="30" grpId="10" animBg="1"/>
      <p:bldP spid="30" grpId="11" animBg="1"/>
      <p:bldP spid="30" grpId="12" animBg="1"/>
      <p:bldP spid="30" grpId="13" animBg="1"/>
      <p:bldP spid="30" grpId="14" animBg="1"/>
      <p:bldP spid="33" grpId="0" animBg="1"/>
      <p:bldP spid="33" grpId="1" animBg="1"/>
      <p:bldP spid="33" grpId="2" animBg="1"/>
      <p:bldP spid="33" grpId="3" animBg="1"/>
      <p:bldP spid="33" grpId="4" animBg="1"/>
      <p:bldP spid="33" grpId="5" animBg="1"/>
      <p:bldP spid="33" grpId="6" animBg="1"/>
      <p:bldP spid="33" grpId="7" animBg="1"/>
      <p:bldP spid="33" grpId="8" animBg="1"/>
      <p:bldP spid="33" grpId="9" animBg="1"/>
      <p:bldP spid="33" grpId="10" animBg="1"/>
      <p:bldP spid="33" grpId="11" animBg="1"/>
      <p:bldP spid="33" grpId="12" animBg="1"/>
      <p:bldP spid="33" grpId="13" animBg="1"/>
      <p:bldP spid="33" grpId="14" animBg="1"/>
      <p:bldP spid="35" grpId="0" animBg="1"/>
      <p:bldP spid="35" grpId="1" animBg="1"/>
      <p:bldP spid="35" grpId="2" animBg="1"/>
      <p:bldP spid="35" grpId="3" animBg="1"/>
      <p:bldP spid="35" grpId="4" animBg="1"/>
      <p:bldP spid="35" grpId="5" animBg="1"/>
      <p:bldP spid="35" grpId="6" animBg="1"/>
      <p:bldP spid="35" grpId="7" animBg="1"/>
      <p:bldP spid="35" grpId="8" animBg="1"/>
      <p:bldP spid="35" grpId="9" animBg="1"/>
      <p:bldP spid="35" grpId="10" animBg="1"/>
      <p:bldP spid="35" grpId="11" animBg="1"/>
      <p:bldP spid="35" grpId="12" animBg="1"/>
      <p:bldP spid="35" grpId="13" animBg="1"/>
      <p:bldP spid="35" grpId="14" animBg="1"/>
      <p:bldP spid="37" grpId="0" animBg="1"/>
      <p:bldP spid="37" grpId="1" animBg="1"/>
      <p:bldP spid="37" grpId="2" animBg="1"/>
      <p:bldP spid="37" grpId="3" animBg="1"/>
      <p:bldP spid="37" grpId="4" animBg="1"/>
      <p:bldP spid="37" grpId="5" animBg="1"/>
      <p:bldP spid="37" grpId="6" animBg="1"/>
      <p:bldP spid="37" grpId="7" animBg="1"/>
      <p:bldP spid="37" grpId="8" animBg="1"/>
      <p:bldP spid="37" grpId="9" animBg="1"/>
      <p:bldP spid="37" grpId="10" animBg="1"/>
      <p:bldP spid="37" grpId="11" animBg="1"/>
      <p:bldP spid="37" grpId="12" animBg="1"/>
      <p:bldP spid="37" grpId="13" animBg="1"/>
      <p:bldP spid="37" grpId="14" animBg="1"/>
      <p:bldP spid="39" grpId="0" animBg="1"/>
      <p:bldP spid="39" grpId="1" animBg="1"/>
      <p:bldP spid="39" grpId="2" animBg="1"/>
      <p:bldP spid="39" grpId="3" animBg="1"/>
      <p:bldP spid="39" grpId="4" animBg="1"/>
      <p:bldP spid="39" grpId="5" animBg="1"/>
      <p:bldP spid="39" grpId="6" animBg="1"/>
      <p:bldP spid="39" grpId="7" animBg="1"/>
      <p:bldP spid="39" grpId="8" animBg="1"/>
      <p:bldP spid="39" grpId="9" animBg="1"/>
      <p:bldP spid="39" grpId="10" animBg="1"/>
      <p:bldP spid="39" grpId="11" animBg="1"/>
      <p:bldP spid="39" grpId="12" animBg="1"/>
      <p:bldP spid="39" grpId="13" animBg="1"/>
      <p:bldP spid="39" grpId="14" animBg="1"/>
      <p:bldP spid="42" grpId="0" animBg="1"/>
      <p:bldP spid="42" grpId="1" animBg="1"/>
      <p:bldP spid="42" grpId="2" animBg="1"/>
      <p:bldP spid="42" grpId="3" animBg="1"/>
      <p:bldP spid="42" grpId="4" animBg="1"/>
      <p:bldP spid="42" grpId="5" animBg="1"/>
      <p:bldP spid="42" grpId="6" animBg="1"/>
      <p:bldP spid="42" grpId="7" animBg="1"/>
      <p:bldP spid="42" grpId="8" animBg="1"/>
      <p:bldP spid="42" grpId="9" animBg="1"/>
      <p:bldP spid="42" grpId="10" animBg="1"/>
      <p:bldP spid="42" grpId="11" animBg="1"/>
      <p:bldP spid="42" grpId="12" animBg="1"/>
      <p:bldP spid="42" grpId="13" animBg="1"/>
      <p:bldP spid="42" grpId="14" animBg="1"/>
      <p:bldP spid="44" grpId="0" animBg="1"/>
      <p:bldP spid="44" grpId="1" animBg="1"/>
      <p:bldP spid="44" grpId="2" animBg="1"/>
      <p:bldP spid="44" grpId="3" animBg="1"/>
      <p:bldP spid="44" grpId="4" animBg="1"/>
      <p:bldP spid="44" grpId="5" animBg="1"/>
      <p:bldP spid="44" grpId="6" animBg="1"/>
      <p:bldP spid="44" grpId="7" animBg="1"/>
      <p:bldP spid="44" grpId="8" animBg="1"/>
      <p:bldP spid="44" grpId="9" animBg="1"/>
      <p:bldP spid="44" grpId="10" animBg="1"/>
      <p:bldP spid="44" grpId="11" animBg="1"/>
      <p:bldP spid="44" grpId="12" animBg="1"/>
      <p:bldP spid="44" grpId="13" animBg="1"/>
      <p:bldP spid="44" grpId="14" animBg="1"/>
      <p:bldP spid="46" grpId="0" animBg="1"/>
      <p:bldP spid="46" grpId="1" animBg="1"/>
      <p:bldP spid="46" grpId="2" animBg="1"/>
      <p:bldP spid="46" grpId="3" animBg="1"/>
      <p:bldP spid="46" grpId="4" animBg="1"/>
      <p:bldP spid="46" grpId="5" animBg="1"/>
      <p:bldP spid="46" grpId="6" animBg="1"/>
      <p:bldP spid="46" grpId="7" animBg="1"/>
      <p:bldP spid="46" grpId="8" animBg="1"/>
      <p:bldP spid="46" grpId="9" animBg="1"/>
      <p:bldP spid="46" grpId="10" animBg="1"/>
      <p:bldP spid="46" grpId="11" animBg="1"/>
      <p:bldP spid="46" grpId="12" animBg="1"/>
      <p:bldP spid="46" grpId="13" animBg="1"/>
      <p:bldP spid="46" grpId="14" animBg="1"/>
      <p:bldP spid="48" grpId="0" animBg="1"/>
      <p:bldP spid="48" grpId="1" animBg="1"/>
      <p:bldP spid="48" grpId="2" animBg="1"/>
      <p:bldP spid="48" grpId="3" animBg="1"/>
      <p:bldP spid="48" grpId="4" animBg="1"/>
      <p:bldP spid="48" grpId="5" animBg="1"/>
      <p:bldP spid="48" grpId="6" animBg="1"/>
      <p:bldP spid="48" grpId="7" animBg="1"/>
      <p:bldP spid="48" grpId="8" animBg="1"/>
      <p:bldP spid="48" grpId="9" animBg="1"/>
      <p:bldP spid="48" grpId="10" animBg="1"/>
      <p:bldP spid="48" grpId="11" animBg="1"/>
      <p:bldP spid="48" grpId="12" animBg="1"/>
      <p:bldP spid="48" grpId="13" animBg="1"/>
      <p:bldP spid="48" grpId="14" animBg="1"/>
      <p:bldP spid="57" grpId="0" animBg="1"/>
      <p:bldP spid="57" grpId="1" animBg="1"/>
      <p:bldP spid="57" grpId="2" animBg="1"/>
      <p:bldP spid="57" grpId="3" animBg="1"/>
      <p:bldP spid="57" grpId="4" animBg="1"/>
      <p:bldP spid="57" grpId="5" animBg="1"/>
      <p:bldP spid="57" grpId="6" animBg="1"/>
      <p:bldP spid="57" grpId="7" animBg="1"/>
      <p:bldP spid="57" grpId="8" animBg="1"/>
      <p:bldP spid="57" grpId="9" animBg="1"/>
      <p:bldP spid="57" grpId="10" animBg="1"/>
      <p:bldP spid="57" grpId="11" animBg="1"/>
      <p:bldP spid="57" grpId="12" animBg="1"/>
      <p:bldP spid="57" grpId="13" animBg="1"/>
      <p:bldP spid="57" grpId="14" animBg="1"/>
      <p:bldP spid="59" grpId="0" animBg="1"/>
      <p:bldP spid="59" grpId="1" animBg="1"/>
      <p:bldP spid="59" grpId="2" animBg="1"/>
      <p:bldP spid="59" grpId="3" animBg="1"/>
      <p:bldP spid="59" grpId="4" animBg="1"/>
      <p:bldP spid="59" grpId="5" animBg="1"/>
      <p:bldP spid="59" grpId="6" animBg="1"/>
      <p:bldP spid="59" grpId="7" animBg="1"/>
      <p:bldP spid="59" grpId="8" animBg="1"/>
      <p:bldP spid="59" grpId="9" animBg="1"/>
      <p:bldP spid="59" grpId="10" animBg="1"/>
      <p:bldP spid="59" grpId="11" animBg="1"/>
      <p:bldP spid="59" grpId="12" animBg="1"/>
      <p:bldP spid="59" grpId="13" animBg="1"/>
      <p:bldP spid="59" grpId="14" animBg="1"/>
      <p:bldP spid="61" grpId="0" animBg="1"/>
      <p:bldP spid="61" grpId="1" animBg="1"/>
      <p:bldP spid="61" grpId="2" animBg="1"/>
      <p:bldP spid="61" grpId="3" animBg="1"/>
      <p:bldP spid="61" grpId="4" animBg="1"/>
      <p:bldP spid="61" grpId="5" animBg="1"/>
      <p:bldP spid="61" grpId="6" animBg="1"/>
      <p:bldP spid="61" grpId="7" animBg="1"/>
      <p:bldP spid="61" grpId="8" animBg="1"/>
      <p:bldP spid="61" grpId="9" animBg="1"/>
      <p:bldP spid="61" grpId="10" animBg="1"/>
      <p:bldP spid="61" grpId="11" animBg="1"/>
      <p:bldP spid="61" grpId="12" animBg="1"/>
      <p:bldP spid="61" grpId="13" animBg="1"/>
      <p:bldP spid="61" grpId="14" animBg="1"/>
      <p:bldP spid="63" grpId="0" animBg="1"/>
      <p:bldP spid="63" grpId="1" animBg="1"/>
      <p:bldP spid="63" grpId="2" animBg="1"/>
      <p:bldP spid="63" grpId="3" animBg="1"/>
      <p:bldP spid="63" grpId="4" animBg="1"/>
      <p:bldP spid="63" grpId="5" animBg="1"/>
      <p:bldP spid="63" grpId="6" animBg="1"/>
      <p:bldP spid="63" grpId="7" animBg="1"/>
      <p:bldP spid="63" grpId="8" animBg="1"/>
      <p:bldP spid="63" grpId="9" animBg="1"/>
      <p:bldP spid="63" grpId="10" animBg="1"/>
      <p:bldP spid="63" grpId="11" animBg="1"/>
      <p:bldP spid="63" grpId="12" animBg="1"/>
      <p:bldP spid="63" grpId="13" animBg="1"/>
      <p:bldP spid="63" grpId="14" animBg="1"/>
      <p:bldP spid="72" grpId="0" animBg="1"/>
      <p:bldP spid="72" grpId="1" animBg="1"/>
      <p:bldP spid="72" grpId="2" animBg="1"/>
      <p:bldP spid="72" grpId="3" animBg="1"/>
      <p:bldP spid="72" grpId="4" animBg="1"/>
      <p:bldP spid="72" grpId="5" animBg="1"/>
      <p:bldP spid="72" grpId="6" animBg="1"/>
      <p:bldP spid="72" grpId="7" animBg="1"/>
      <p:bldP spid="72" grpId="8" animBg="1"/>
      <p:bldP spid="72" grpId="9" animBg="1"/>
      <p:bldP spid="72" grpId="10" animBg="1"/>
      <p:bldP spid="72" grpId="11" animBg="1"/>
      <p:bldP spid="72" grpId="12" animBg="1"/>
      <p:bldP spid="72" grpId="13" animBg="1"/>
      <p:bldP spid="72" grpId="14" animBg="1"/>
      <p:bldP spid="74" grpId="0" animBg="1"/>
      <p:bldP spid="74" grpId="1" animBg="1"/>
      <p:bldP spid="74" grpId="2" animBg="1"/>
      <p:bldP spid="74" grpId="3" animBg="1"/>
      <p:bldP spid="74" grpId="4" animBg="1"/>
      <p:bldP spid="74" grpId="5" animBg="1"/>
      <p:bldP spid="74" grpId="6" animBg="1"/>
      <p:bldP spid="74" grpId="7" animBg="1"/>
      <p:bldP spid="74" grpId="8" animBg="1"/>
      <p:bldP spid="74" grpId="9" animBg="1"/>
      <p:bldP spid="74" grpId="10" animBg="1"/>
      <p:bldP spid="74" grpId="11" animBg="1"/>
      <p:bldP spid="74" grpId="12" animBg="1"/>
      <p:bldP spid="74" grpId="13" animBg="1"/>
      <p:bldP spid="74" grpId="14" animBg="1"/>
      <p:bldP spid="77" grpId="0" animBg="1"/>
      <p:bldP spid="77" grpId="1" animBg="1"/>
      <p:bldP spid="77" grpId="2" animBg="1"/>
      <p:bldP spid="77" grpId="3" animBg="1"/>
      <p:bldP spid="77" grpId="4" animBg="1"/>
      <p:bldP spid="77" grpId="5" animBg="1"/>
      <p:bldP spid="77" grpId="6" animBg="1"/>
      <p:bldP spid="77" grpId="7" animBg="1"/>
      <p:bldP spid="77" grpId="8" animBg="1"/>
      <p:bldP spid="77" grpId="9" animBg="1"/>
      <p:bldP spid="77" grpId="10" animBg="1"/>
      <p:bldP spid="77" grpId="11" animBg="1"/>
      <p:bldP spid="77" grpId="12" animBg="1"/>
      <p:bldP spid="77" grpId="13" animBg="1"/>
      <p:bldP spid="77" grpId="14" animBg="1"/>
      <p:bldP spid="79" grpId="0" animBg="1"/>
      <p:bldP spid="79" grpId="1" animBg="1"/>
      <p:bldP spid="79" grpId="2" animBg="1"/>
      <p:bldP spid="79" grpId="3" animBg="1"/>
      <p:bldP spid="79" grpId="4" animBg="1"/>
      <p:bldP spid="79" grpId="5" animBg="1"/>
      <p:bldP spid="79" grpId="6" animBg="1"/>
      <p:bldP spid="79" grpId="7" animBg="1"/>
      <p:bldP spid="79" grpId="8" animBg="1"/>
      <p:bldP spid="79" grpId="9" animBg="1"/>
      <p:bldP spid="79" grpId="10" animBg="1"/>
      <p:bldP spid="79" grpId="11" animBg="1"/>
      <p:bldP spid="79" grpId="12" animBg="1"/>
      <p:bldP spid="79" grpId="13" animBg="1"/>
      <p:bldP spid="79" grpId="14" animBg="1"/>
      <p:bldP spid="90" grpId="0"/>
      <p:bldP spid="90" grpId="1"/>
      <p:bldP spid="163" grpId="0"/>
      <p:bldP spid="163" grpId="1"/>
      <p:bldP spid="164" grpId="0"/>
      <p:bldP spid="164" grpId="1"/>
      <p:bldP spid="165" grpId="0"/>
      <p:bldP spid="165" grpId="1"/>
      <p:bldP spid="166" grpId="0"/>
      <p:bldP spid="166" grpId="1"/>
      <p:bldP spid="167" grpId="0"/>
      <p:bldP spid="167" grpId="1"/>
      <p:bldP spid="169" grpId="0"/>
      <p:bldP spid="169" grpId="1"/>
      <p:bldP spid="170" grpId="0"/>
      <p:bldP spid="170" grpId="1"/>
      <p:bldP spid="171" grpId="0"/>
      <p:bldP spid="171" grpId="1"/>
      <p:bldP spid="173" grpId="0"/>
      <p:bldP spid="173" grpId="1"/>
      <p:bldP spid="120" grpId="0" animBg="1"/>
      <p:bldP spid="120" grpId="1" animBg="1"/>
      <p:bldP spid="229" grpId="0"/>
      <p:bldP spid="229" grpId="1"/>
      <p:bldP spid="233" grpId="0"/>
      <p:bldP spid="233" grpId="1"/>
      <p:bldP spid="122" grpId="0"/>
      <p:bldP spid="122" grpId="1"/>
      <p:bldP spid="207" grpId="0"/>
      <p:bldP spid="207" grpId="1"/>
      <p:bldP spid="272" grpId="0"/>
      <p:bldP spid="272" grpId="1"/>
      <p:bldP spid="293" grpId="0"/>
      <p:bldP spid="29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E618-4C60-70ED-A236-9F691A93581C}"/>
              </a:ext>
            </a:extLst>
          </p:cNvPr>
          <p:cNvSpPr>
            <a:spLocks noGrp="1"/>
          </p:cNvSpPr>
          <p:nvPr>
            <p:ph type="title"/>
          </p:nvPr>
        </p:nvSpPr>
        <p:spPr/>
        <p:txBody>
          <a:bodyPr/>
          <a:lstStyle/>
          <a:p>
            <a:r>
              <a:rPr lang="en-US"/>
              <a:t>Metrik</a:t>
            </a:r>
            <a:r>
              <a:rPr lang="en-US">
                <a:solidFill>
                  <a:schemeClr val="accent1"/>
                </a:solidFill>
                <a:latin typeface="Bebas Neue Regular" pitchFamily="50" charset="0"/>
              </a:rPr>
              <a:t>Evaluasi</a:t>
            </a:r>
            <a:endParaRPr lang="en-ID"/>
          </a:p>
        </p:txBody>
      </p:sp>
      <p:sp>
        <p:nvSpPr>
          <p:cNvPr id="3" name="Slide Number Placeholder 2">
            <a:extLst>
              <a:ext uri="{FF2B5EF4-FFF2-40B4-BE49-F238E27FC236}">
                <a16:creationId xmlns:a16="http://schemas.microsoft.com/office/drawing/2014/main" id="{F839C368-A197-5768-E62B-7D31C03F5A04}"/>
              </a:ext>
            </a:extLst>
          </p:cNvPr>
          <p:cNvSpPr>
            <a:spLocks noGrp="1"/>
          </p:cNvSpPr>
          <p:nvPr>
            <p:ph type="sldNum" sz="quarter" idx="12"/>
          </p:nvPr>
        </p:nvSpPr>
        <p:spPr/>
        <p:txBody>
          <a:bodyPr/>
          <a:lstStyle/>
          <a:p>
            <a:fld id="{387164BF-D67A-46C0-81D2-5BAF67C00C80}" type="slidenum">
              <a:rPr lang="en-US" smtClean="0"/>
              <a:pPr/>
              <a:t>5</a:t>
            </a:fld>
            <a:endParaRPr lang="en-US" dirty="0"/>
          </a:p>
        </p:txBody>
      </p:sp>
      <p:sp>
        <p:nvSpPr>
          <p:cNvPr id="5" name="Footer Placeholder 4">
            <a:extLst>
              <a:ext uri="{FF2B5EF4-FFF2-40B4-BE49-F238E27FC236}">
                <a16:creationId xmlns:a16="http://schemas.microsoft.com/office/drawing/2014/main" id="{0128E115-0590-046D-912B-CC3EE629C99E}"/>
              </a:ext>
            </a:extLst>
          </p:cNvPr>
          <p:cNvSpPr>
            <a:spLocks noGrp="1"/>
          </p:cNvSpPr>
          <p:nvPr>
            <p:ph type="ftr" sz="quarter" idx="3"/>
          </p:nvPr>
        </p:nvSpPr>
        <p:spPr/>
        <p:txBody>
          <a:bodyPr/>
          <a:lstStyle/>
          <a:p>
            <a:r>
              <a:rPr lang="sv-SE"/>
              <a:t>Skin Cancer Diagnosis System | YOLO-v7</a:t>
            </a:r>
            <a:endParaRPr lang="en-US" dirty="0"/>
          </a:p>
        </p:txBody>
      </p:sp>
      <p:sp>
        <p:nvSpPr>
          <p:cNvPr id="6" name="Text Placeholder 5">
            <a:extLst>
              <a:ext uri="{FF2B5EF4-FFF2-40B4-BE49-F238E27FC236}">
                <a16:creationId xmlns:a16="http://schemas.microsoft.com/office/drawing/2014/main" id="{5B376EE9-C1ED-D738-7D87-DD0B5D72C328}"/>
              </a:ext>
            </a:extLst>
          </p:cNvPr>
          <p:cNvSpPr>
            <a:spLocks noGrp="1"/>
          </p:cNvSpPr>
          <p:nvPr>
            <p:ph type="body" sz="quarter" idx="18"/>
          </p:nvPr>
        </p:nvSpPr>
        <p:spPr/>
        <p:txBody>
          <a:bodyPr/>
          <a:lstStyle/>
          <a:p>
            <a:r>
              <a:rPr lang="en-US"/>
              <a:t>SKIN CANCER DETECTION USING YOLO</a:t>
            </a:r>
            <a:endParaRPr lang="en-ID"/>
          </a:p>
        </p:txBody>
      </p:sp>
      <p:grpSp>
        <p:nvGrpSpPr>
          <p:cNvPr id="19" name="Group 18">
            <a:extLst>
              <a:ext uri="{FF2B5EF4-FFF2-40B4-BE49-F238E27FC236}">
                <a16:creationId xmlns:a16="http://schemas.microsoft.com/office/drawing/2014/main" id="{F3BD7722-D2F8-08FC-4F92-D4649B85B14C}"/>
              </a:ext>
            </a:extLst>
          </p:cNvPr>
          <p:cNvGrpSpPr/>
          <p:nvPr/>
        </p:nvGrpSpPr>
        <p:grpSpPr>
          <a:xfrm>
            <a:off x="6479206" y="3559500"/>
            <a:ext cx="10857600" cy="3561347"/>
            <a:chOff x="6335206" y="3847500"/>
            <a:chExt cx="10857600" cy="3561347"/>
          </a:xfrm>
        </p:grpSpPr>
        <p:pic>
          <p:nvPicPr>
            <p:cNvPr id="10" name="Picture 9">
              <a:extLst>
                <a:ext uri="{FF2B5EF4-FFF2-40B4-BE49-F238E27FC236}">
                  <a16:creationId xmlns:a16="http://schemas.microsoft.com/office/drawing/2014/main" id="{EA2A678B-5D8B-A2E9-092B-B5C1EEF2CC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5206" y="3847500"/>
              <a:ext cx="3657600" cy="356134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Picture 17">
              <a:extLst>
                <a:ext uri="{FF2B5EF4-FFF2-40B4-BE49-F238E27FC236}">
                  <a16:creationId xmlns:a16="http://schemas.microsoft.com/office/drawing/2014/main" id="{80254792-9C01-57FF-1575-16D4894E70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5206" y="3847500"/>
              <a:ext cx="3657600" cy="356134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a:extLst>
                <a:ext uri="{FF2B5EF4-FFF2-40B4-BE49-F238E27FC236}">
                  <a16:creationId xmlns:a16="http://schemas.microsoft.com/office/drawing/2014/main" id="{3C0DD0AE-B6B0-494F-E5B8-69037528DC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5206" y="3847500"/>
              <a:ext cx="3657600" cy="35593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C90D97F-AEC8-84D3-80BF-6C18640D54D0}"/>
                  </a:ext>
                </a:extLst>
              </p:cNvPr>
              <p:cNvSpPr txBox="1"/>
              <p:nvPr/>
            </p:nvSpPr>
            <p:spPr>
              <a:xfrm>
                <a:off x="431206" y="5215500"/>
                <a:ext cx="10169194" cy="4305538"/>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m:t>
                        </m:r>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e>
                    </m:func>
                  </m:oMath>
                </a14:m>
                <a:r>
                  <a:rPr lang="en-US" b="0"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m:t>
                        </m:r>
                        <m:r>
                          <a:rPr lang="en-US" b="0" i="1" smtClean="0">
                            <a:latin typeface="Cambria Math" panose="02040503050406030204" pitchFamily="18" charset="0"/>
                          </a:rPr>
                          <m:t>2</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a14:m>
                <a:r>
                  <a:rPr lang="en-ID"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ID"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m:t>
                        </m:r>
                        <m:r>
                          <a:rPr lang="en-US" b="0" i="1" smtClean="0">
                            <a:latin typeface="Cambria Math" panose="02040503050406030204" pitchFamily="18" charset="0"/>
                          </a:rPr>
                          <m:t>2</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a14:m>
                <a:r>
                  <a:rPr lang="en-ID" dirty="0"/>
                  <a:t> </a:t>
                </a:r>
              </a:p>
              <a:p>
                <a14:m>
                  <m:oMath xmlns:m="http://schemas.openxmlformats.org/officeDocument/2006/math">
                    <m:r>
                      <a:rPr lang="en-US" b="0" i="1" smtClean="0">
                        <a:latin typeface="Cambria Math" panose="02040503050406030204" pitchFamily="18" charset="0"/>
                      </a:rPr>
                      <m:t>𝑂𝐴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𝑎</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𝑎</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m:t>
                                </m:r>
                                <m:r>
                                  <a:rPr lang="en-US" b="0" i="1" smtClean="0">
                                    <a:latin typeface="Cambria Math" panose="02040503050406030204" pitchFamily="18" charset="0"/>
                                  </a:rPr>
                                  <m:t>1</m:t>
                                </m:r>
                              </m:sub>
                            </m:sSub>
                          </m:e>
                        </m:d>
                      </m:e>
                    </m:d>
                  </m:oMath>
                </a14:m>
                <a:r>
                  <a:rPr lang="en-ID" dirty="0"/>
                  <a:t> </a:t>
                </a:r>
              </a:p>
              <a:p>
                <a14:m>
                  <m:oMath xmlns:m="http://schemas.openxmlformats.org/officeDocument/2006/math">
                    <m:r>
                      <a:rPr lang="en-US" b="0" i="1" smtClean="0">
                        <a:latin typeface="Cambria Math" panose="02040503050406030204" pitchFamily="18" charset="0"/>
                      </a:rPr>
                      <m:t>𝑈𝐴</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r>
                      <a:rPr lang="en-US" b="0" i="1" smtClean="0">
                        <a:latin typeface="Cambria Math" panose="02040503050406030204" pitchFamily="18" charset="0"/>
                      </a:rPr>
                      <m:t>𝑂𝐴</m:t>
                    </m:r>
                  </m:oMath>
                </a14:m>
                <a:r>
                  <a:rPr lang="en-ID" dirty="0"/>
                  <a:t> </a:t>
                </a:r>
              </a:p>
              <a:p>
                <a14:m>
                  <m:oMath xmlns:m="http://schemas.openxmlformats.org/officeDocument/2006/math">
                    <m:r>
                      <a:rPr lang="en-US" b="0" i="1" smtClean="0">
                        <a:latin typeface="Cambria Math" panose="02040503050406030204" pitchFamily="18" charset="0"/>
                      </a:rPr>
                      <m:t>𝐼𝑜𝑈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𝑂𝐴</m:t>
                        </m:r>
                      </m:num>
                      <m:den>
                        <m:r>
                          <a:rPr lang="en-US" b="0" i="1" smtClean="0">
                            <a:latin typeface="Cambria Math" panose="02040503050406030204" pitchFamily="18" charset="0"/>
                          </a:rPr>
                          <m:t>𝑈𝐴</m:t>
                        </m:r>
                      </m:den>
                    </m:f>
                  </m:oMath>
                </a14:m>
                <a:r>
                  <a:rPr lang="en-ID" dirty="0"/>
                  <a:t> </a:t>
                </a:r>
              </a:p>
              <a:p>
                <a:endParaRPr lang="en-ID" dirty="0"/>
              </a:p>
            </p:txBody>
          </p:sp>
        </mc:Choice>
        <mc:Fallback>
          <p:sp>
            <p:nvSpPr>
              <p:cNvPr id="20" name="TextBox 19">
                <a:extLst>
                  <a:ext uri="{FF2B5EF4-FFF2-40B4-BE49-F238E27FC236}">
                    <a16:creationId xmlns:a16="http://schemas.microsoft.com/office/drawing/2014/main" id="{CC90D97F-AEC8-84D3-80BF-6C18640D54D0}"/>
                  </a:ext>
                </a:extLst>
              </p:cNvPr>
              <p:cNvSpPr txBox="1">
                <a:spLocks noRot="1" noChangeAspect="1" noMove="1" noResize="1" noEditPoints="1" noAdjustHandles="1" noChangeArrowheads="1" noChangeShapeType="1" noTextEdit="1"/>
              </p:cNvSpPr>
              <p:nvPr/>
            </p:nvSpPr>
            <p:spPr>
              <a:xfrm>
                <a:off x="431206" y="5215500"/>
                <a:ext cx="10169194" cy="4305538"/>
              </a:xfrm>
              <a:prstGeom prst="rect">
                <a:avLst/>
              </a:prstGeom>
              <a:blipFill>
                <a:blip r:embed="rId6"/>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48E7DC97-E573-6871-F7E1-D21BEC1247BC}"/>
                  </a:ext>
                </a:extLst>
              </p:cNvPr>
              <p:cNvGraphicFramePr>
                <a:graphicFrameLocks noGrp="1"/>
              </p:cNvGraphicFramePr>
              <p:nvPr>
                <p:extLst>
                  <p:ext uri="{D42A27DB-BD31-4B8C-83A1-F6EECF244321}">
                    <p14:modId xmlns:p14="http://schemas.microsoft.com/office/powerpoint/2010/main" val="834831111"/>
                  </p:ext>
                </p:extLst>
              </p:nvPr>
            </p:nvGraphicFramePr>
            <p:xfrm>
              <a:off x="6857206" y="3271500"/>
              <a:ext cx="4572000" cy="4572000"/>
            </p:xfrm>
            <a:graphic>
              <a:graphicData uri="http://schemas.openxmlformats.org/drawingml/2006/table">
                <a:tbl>
                  <a:tblPr firstRow="1" bandRow="1">
                    <a:tableStyleId>{BC89EF96-8CEA-46FF-86C4-4CE0E7609802}</a:tableStyleId>
                  </a:tblPr>
                  <a:tblGrid>
                    <a:gridCol w="914400">
                      <a:extLst>
                        <a:ext uri="{9D8B030D-6E8A-4147-A177-3AD203B41FA5}">
                          <a16:colId xmlns:a16="http://schemas.microsoft.com/office/drawing/2014/main" val="343324823"/>
                        </a:ext>
                      </a:extLst>
                    </a:gridCol>
                    <a:gridCol w="914400">
                      <a:extLst>
                        <a:ext uri="{9D8B030D-6E8A-4147-A177-3AD203B41FA5}">
                          <a16:colId xmlns:a16="http://schemas.microsoft.com/office/drawing/2014/main" val="3200700673"/>
                        </a:ext>
                      </a:extLst>
                    </a:gridCol>
                    <a:gridCol w="914400">
                      <a:extLst>
                        <a:ext uri="{9D8B030D-6E8A-4147-A177-3AD203B41FA5}">
                          <a16:colId xmlns:a16="http://schemas.microsoft.com/office/drawing/2014/main" val="3703989777"/>
                        </a:ext>
                      </a:extLst>
                    </a:gridCol>
                    <a:gridCol w="914400">
                      <a:extLst>
                        <a:ext uri="{9D8B030D-6E8A-4147-A177-3AD203B41FA5}">
                          <a16:colId xmlns:a16="http://schemas.microsoft.com/office/drawing/2014/main" val="3751534320"/>
                        </a:ext>
                      </a:extLst>
                    </a:gridCol>
                    <a:gridCol w="914400">
                      <a:extLst>
                        <a:ext uri="{9D8B030D-6E8A-4147-A177-3AD203B41FA5}">
                          <a16:colId xmlns:a16="http://schemas.microsoft.com/office/drawing/2014/main" val="647738701"/>
                        </a:ext>
                      </a:extLst>
                    </a:gridCol>
                  </a:tblGrid>
                  <a:tr h="914400">
                    <a:tc>
                      <a:txBody>
                        <a:bodyPr/>
                        <a:lstStyle/>
                        <a:p>
                          <a:pPr algn="ctr"/>
                          <a:endParaRPr lang="en-ID"/>
                        </a:p>
                      </a:txBody>
                      <a:tcPr anchor="ctr"/>
                    </a:tc>
                    <a:tc>
                      <a:txBody>
                        <a:bodyPr/>
                        <a:lstStyle/>
                        <a:p>
                          <a:pPr algn="ctr"/>
                          <a:r>
                            <a:rPr lang="en-US"/>
                            <a:t>1</a:t>
                          </a:r>
                          <a:endParaRPr lang="en-ID"/>
                        </a:p>
                      </a:txBody>
                      <a:tcPr anchor="ctr"/>
                    </a:tc>
                    <a:tc>
                      <a:txBody>
                        <a:bodyPr/>
                        <a:lstStyle/>
                        <a:p>
                          <a:pPr algn="ctr"/>
                          <a:r>
                            <a:rPr lang="en-US"/>
                            <a:t>2</a:t>
                          </a:r>
                          <a:endParaRPr lang="en-ID"/>
                        </a:p>
                      </a:txBody>
                      <a:tcPr anchor="ctr"/>
                    </a:tc>
                    <a:tc>
                      <a:txBody>
                        <a:bodyPr/>
                        <a:lstStyle/>
                        <a:p>
                          <a:pPr algn="ctr"/>
                          <a:r>
                            <a:rPr lang="en-US"/>
                            <a:t>…</a:t>
                          </a:r>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𝑛</m:t>
                                </m:r>
                              </m:oMath>
                            </m:oMathPara>
                          </a14:m>
                          <a:endParaRPr lang="en-ID"/>
                        </a:p>
                      </a:txBody>
                      <a:tcPr anchor="ctr"/>
                    </a:tc>
                    <a:extLst>
                      <a:ext uri="{0D108BD9-81ED-4DB2-BD59-A6C34878D82A}">
                        <a16:rowId xmlns:a16="http://schemas.microsoft.com/office/drawing/2014/main" val="3007263914"/>
                      </a:ext>
                    </a:extLst>
                  </a:tr>
                  <a:tr h="914400">
                    <a:tc>
                      <a:txBody>
                        <a:bodyPr/>
                        <a:lstStyle/>
                        <a:p>
                          <a:pPr algn="ctr"/>
                          <a:r>
                            <a:rPr lang="en-US"/>
                            <a:t>1</a:t>
                          </a:r>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11</m:t>
                                    </m:r>
                                  </m:sub>
                                </m:sSub>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𝐹𝑁</m:t>
                                </m:r>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r>
                                      <a:rPr lang="en-US" b="0" i="1" smtClean="0">
                                        <a:latin typeface="Cambria Math" panose="02040503050406030204" pitchFamily="18" charset="0"/>
                                      </a:rPr>
                                      <m:t>𝑛</m:t>
                                    </m:r>
                                  </m:sub>
                                </m:sSub>
                              </m:oMath>
                            </m:oMathPara>
                          </a14:m>
                          <a:endParaRPr lang="en-ID"/>
                        </a:p>
                      </a:txBody>
                      <a:tcPr anchor="ctr"/>
                    </a:tc>
                    <a:extLst>
                      <a:ext uri="{0D108BD9-81ED-4DB2-BD59-A6C34878D82A}">
                        <a16:rowId xmlns:a16="http://schemas.microsoft.com/office/drawing/2014/main" val="2474600138"/>
                      </a:ext>
                    </a:extLst>
                  </a:tr>
                  <a:tr h="914400">
                    <a:tc>
                      <a:txBody>
                        <a:bodyPr/>
                        <a:lstStyle/>
                        <a:p>
                          <a:pPr algn="ctr"/>
                          <a:r>
                            <a:rPr lang="en-US"/>
                            <a:t>2</a:t>
                          </a:r>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𝐹𝑃</m:t>
                                </m:r>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𝑇𝑃</m:t>
                                </m:r>
                              </m:oMath>
                            </m:oMathPara>
                          </a14:m>
                          <a:endParaRPr lang="en-ID"/>
                        </a:p>
                      </a:txBody>
                      <a:tcPr anchor="ctr"/>
                    </a:tc>
                    <a:tc>
                      <a:txBody>
                        <a:bodyPr/>
                        <a:lstStyle/>
                        <a:p>
                          <a:pPr marL="0" marR="0" lvl="0" indent="0" algn="ctr" defTabSz="163275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𝐹𝑃</m:t>
                                </m:r>
                              </m:oMath>
                            </m:oMathPara>
                          </a14:m>
                          <a:endParaRPr lang="en-ID"/>
                        </a:p>
                      </a:txBody>
                      <a:tcPr anchor="ctr"/>
                    </a:tc>
                    <a:extLst>
                      <a:ext uri="{0D108BD9-81ED-4DB2-BD59-A6C34878D82A}">
                        <a16:rowId xmlns:a16="http://schemas.microsoft.com/office/drawing/2014/main" val="2799742780"/>
                      </a:ext>
                    </a:extLst>
                  </a:tr>
                  <a:tr h="91440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ea typeface="Cambria Math" panose="02040503050406030204" pitchFamily="18" charset="0"/>
                                  </a:rPr>
                                  <m:t>⋱</m:t>
                                </m:r>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ID"/>
                        </a:p>
                      </a:txBody>
                      <a:tcPr anchor="ctr"/>
                    </a:tc>
                    <a:extLst>
                      <a:ext uri="{0D108BD9-81ED-4DB2-BD59-A6C34878D82A}">
                        <a16:rowId xmlns:a16="http://schemas.microsoft.com/office/drawing/2014/main" val="3201570230"/>
                      </a:ext>
                    </a:extLst>
                  </a:tr>
                  <a:tr h="91440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𝐹𝑁</m:t>
                                </m:r>
                              </m:oMath>
                            </m:oMathPara>
                          </a14:m>
                          <a:endParaRPr lang="en-ID"/>
                        </a:p>
                      </a:txBody>
                      <a:tcPr anchor="ctr"/>
                    </a:tc>
                    <a:tc>
                      <a:txBody>
                        <a:bodyPr/>
                        <a:lstStyle/>
                        <a:p>
                          <a:pPr marL="0" marR="0" lvl="0" indent="0" algn="ctr" defTabSz="163275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ID"/>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𝑛𝑛</m:t>
                                    </m:r>
                                  </m:sub>
                                </m:sSub>
                              </m:oMath>
                            </m:oMathPara>
                          </a14:m>
                          <a:endParaRPr lang="en-ID"/>
                        </a:p>
                      </a:txBody>
                      <a:tcPr anchor="ctr"/>
                    </a:tc>
                    <a:extLst>
                      <a:ext uri="{0D108BD9-81ED-4DB2-BD59-A6C34878D82A}">
                        <a16:rowId xmlns:a16="http://schemas.microsoft.com/office/drawing/2014/main" val="1436625315"/>
                      </a:ext>
                    </a:extLst>
                  </a:tr>
                </a:tbl>
              </a:graphicData>
            </a:graphic>
          </p:graphicFrame>
        </mc:Choice>
        <mc:Fallback xmlns="">
          <p:graphicFrame>
            <p:nvGraphicFramePr>
              <p:cNvPr id="21" name="Table 21">
                <a:extLst>
                  <a:ext uri="{FF2B5EF4-FFF2-40B4-BE49-F238E27FC236}">
                    <a16:creationId xmlns:a16="http://schemas.microsoft.com/office/drawing/2014/main" id="{48E7DC97-E573-6871-F7E1-D21BEC1247BC}"/>
                  </a:ext>
                </a:extLst>
              </p:cNvPr>
              <p:cNvGraphicFramePr>
                <a:graphicFrameLocks noGrp="1"/>
              </p:cNvGraphicFramePr>
              <p:nvPr>
                <p:extLst>
                  <p:ext uri="{D42A27DB-BD31-4B8C-83A1-F6EECF244321}">
                    <p14:modId xmlns:p14="http://schemas.microsoft.com/office/powerpoint/2010/main" val="834831111"/>
                  </p:ext>
                </p:extLst>
              </p:nvPr>
            </p:nvGraphicFramePr>
            <p:xfrm>
              <a:off x="6857206" y="3271500"/>
              <a:ext cx="4572000" cy="4572000"/>
            </p:xfrm>
            <a:graphic>
              <a:graphicData uri="http://schemas.openxmlformats.org/drawingml/2006/table">
                <a:tbl>
                  <a:tblPr firstRow="1" bandRow="1">
                    <a:tableStyleId>{BC89EF96-8CEA-46FF-86C4-4CE0E7609802}</a:tableStyleId>
                  </a:tblPr>
                  <a:tblGrid>
                    <a:gridCol w="914400">
                      <a:extLst>
                        <a:ext uri="{9D8B030D-6E8A-4147-A177-3AD203B41FA5}">
                          <a16:colId xmlns:a16="http://schemas.microsoft.com/office/drawing/2014/main" val="343324823"/>
                        </a:ext>
                      </a:extLst>
                    </a:gridCol>
                    <a:gridCol w="914400">
                      <a:extLst>
                        <a:ext uri="{9D8B030D-6E8A-4147-A177-3AD203B41FA5}">
                          <a16:colId xmlns:a16="http://schemas.microsoft.com/office/drawing/2014/main" val="3200700673"/>
                        </a:ext>
                      </a:extLst>
                    </a:gridCol>
                    <a:gridCol w="914400">
                      <a:extLst>
                        <a:ext uri="{9D8B030D-6E8A-4147-A177-3AD203B41FA5}">
                          <a16:colId xmlns:a16="http://schemas.microsoft.com/office/drawing/2014/main" val="3703989777"/>
                        </a:ext>
                      </a:extLst>
                    </a:gridCol>
                    <a:gridCol w="914400">
                      <a:extLst>
                        <a:ext uri="{9D8B030D-6E8A-4147-A177-3AD203B41FA5}">
                          <a16:colId xmlns:a16="http://schemas.microsoft.com/office/drawing/2014/main" val="3751534320"/>
                        </a:ext>
                      </a:extLst>
                    </a:gridCol>
                    <a:gridCol w="914400">
                      <a:extLst>
                        <a:ext uri="{9D8B030D-6E8A-4147-A177-3AD203B41FA5}">
                          <a16:colId xmlns:a16="http://schemas.microsoft.com/office/drawing/2014/main" val="647738701"/>
                        </a:ext>
                      </a:extLst>
                    </a:gridCol>
                  </a:tblGrid>
                  <a:tr h="914400">
                    <a:tc>
                      <a:txBody>
                        <a:bodyPr/>
                        <a:lstStyle/>
                        <a:p>
                          <a:pPr algn="ctr"/>
                          <a:endParaRPr lang="en-ID"/>
                        </a:p>
                      </a:txBody>
                      <a:tcPr anchor="ctr"/>
                    </a:tc>
                    <a:tc>
                      <a:txBody>
                        <a:bodyPr/>
                        <a:lstStyle/>
                        <a:p>
                          <a:pPr algn="ctr"/>
                          <a:r>
                            <a:rPr lang="en-US"/>
                            <a:t>1</a:t>
                          </a:r>
                          <a:endParaRPr lang="en-ID"/>
                        </a:p>
                      </a:txBody>
                      <a:tcPr anchor="ctr"/>
                    </a:tc>
                    <a:tc>
                      <a:txBody>
                        <a:bodyPr/>
                        <a:lstStyle/>
                        <a:p>
                          <a:pPr algn="ctr"/>
                          <a:r>
                            <a:rPr lang="en-US"/>
                            <a:t>2</a:t>
                          </a:r>
                          <a:endParaRPr lang="en-ID"/>
                        </a:p>
                      </a:txBody>
                      <a:tcPr anchor="ctr"/>
                    </a:tc>
                    <a:tc>
                      <a:txBody>
                        <a:bodyPr/>
                        <a:lstStyle/>
                        <a:p>
                          <a:pPr algn="ctr"/>
                          <a:r>
                            <a:rPr lang="en-US"/>
                            <a:t>…</a:t>
                          </a:r>
                          <a:endParaRPr lang="en-ID"/>
                        </a:p>
                      </a:txBody>
                      <a:tcPr anchor="ctr"/>
                    </a:tc>
                    <a:tc>
                      <a:txBody>
                        <a:bodyPr/>
                        <a:lstStyle/>
                        <a:p>
                          <a:endParaRPr lang="en-US"/>
                        </a:p>
                      </a:txBody>
                      <a:tcPr anchor="ctr">
                        <a:blipFill>
                          <a:blip r:embed="rId7"/>
                          <a:stretch>
                            <a:fillRect l="-401333" t="-667" r="-2000" b="-402000"/>
                          </a:stretch>
                        </a:blipFill>
                      </a:tcPr>
                    </a:tc>
                    <a:extLst>
                      <a:ext uri="{0D108BD9-81ED-4DB2-BD59-A6C34878D82A}">
                        <a16:rowId xmlns:a16="http://schemas.microsoft.com/office/drawing/2014/main" val="3007263914"/>
                      </a:ext>
                    </a:extLst>
                  </a:tr>
                  <a:tr h="914400">
                    <a:tc>
                      <a:txBody>
                        <a:bodyPr/>
                        <a:lstStyle/>
                        <a:p>
                          <a:pPr algn="ctr"/>
                          <a:r>
                            <a:rPr lang="en-US"/>
                            <a:t>1</a:t>
                          </a:r>
                          <a:endParaRPr lang="en-ID"/>
                        </a:p>
                      </a:txBody>
                      <a:tcPr anchor="ctr"/>
                    </a:tc>
                    <a:tc>
                      <a:txBody>
                        <a:bodyPr/>
                        <a:lstStyle/>
                        <a:p>
                          <a:endParaRPr lang="en-US"/>
                        </a:p>
                      </a:txBody>
                      <a:tcPr anchor="ctr">
                        <a:blipFill>
                          <a:blip r:embed="rId7"/>
                          <a:stretch>
                            <a:fillRect l="-100667" t="-100667" r="-302667" b="-302000"/>
                          </a:stretch>
                        </a:blipFill>
                      </a:tcPr>
                    </a:tc>
                    <a:tc>
                      <a:txBody>
                        <a:bodyPr/>
                        <a:lstStyle/>
                        <a:p>
                          <a:endParaRPr lang="en-US"/>
                        </a:p>
                      </a:txBody>
                      <a:tcPr anchor="ctr">
                        <a:blipFill>
                          <a:blip r:embed="rId7"/>
                          <a:stretch>
                            <a:fillRect l="-199338" t="-100667" r="-200662" b="-302000"/>
                          </a:stretch>
                        </a:blipFill>
                      </a:tcPr>
                    </a:tc>
                    <a:tc>
                      <a:txBody>
                        <a:bodyPr/>
                        <a:lstStyle/>
                        <a:p>
                          <a:endParaRPr lang="en-US"/>
                        </a:p>
                      </a:txBody>
                      <a:tcPr anchor="ctr">
                        <a:blipFill>
                          <a:blip r:embed="rId7"/>
                          <a:stretch>
                            <a:fillRect l="-301333" t="-100667" r="-102000" b="-302000"/>
                          </a:stretch>
                        </a:blipFill>
                      </a:tcPr>
                    </a:tc>
                    <a:tc>
                      <a:txBody>
                        <a:bodyPr/>
                        <a:lstStyle/>
                        <a:p>
                          <a:endParaRPr lang="en-US"/>
                        </a:p>
                      </a:txBody>
                      <a:tcPr anchor="ctr">
                        <a:blipFill>
                          <a:blip r:embed="rId7"/>
                          <a:stretch>
                            <a:fillRect l="-401333" t="-100667" r="-2000" b="-302000"/>
                          </a:stretch>
                        </a:blipFill>
                      </a:tcPr>
                    </a:tc>
                    <a:extLst>
                      <a:ext uri="{0D108BD9-81ED-4DB2-BD59-A6C34878D82A}">
                        <a16:rowId xmlns:a16="http://schemas.microsoft.com/office/drawing/2014/main" val="2474600138"/>
                      </a:ext>
                    </a:extLst>
                  </a:tr>
                  <a:tr h="914400">
                    <a:tc>
                      <a:txBody>
                        <a:bodyPr/>
                        <a:lstStyle/>
                        <a:p>
                          <a:pPr algn="ctr"/>
                          <a:r>
                            <a:rPr lang="en-US"/>
                            <a:t>2</a:t>
                          </a:r>
                          <a:endParaRPr lang="en-ID"/>
                        </a:p>
                      </a:txBody>
                      <a:tcPr anchor="ctr"/>
                    </a:tc>
                    <a:tc>
                      <a:txBody>
                        <a:bodyPr/>
                        <a:lstStyle/>
                        <a:p>
                          <a:endParaRPr lang="en-US"/>
                        </a:p>
                      </a:txBody>
                      <a:tcPr anchor="ctr">
                        <a:blipFill>
                          <a:blip r:embed="rId7"/>
                          <a:stretch>
                            <a:fillRect l="-100667" t="-199338" r="-302667" b="-200000"/>
                          </a:stretch>
                        </a:blipFill>
                      </a:tcPr>
                    </a:tc>
                    <a:tc>
                      <a:txBody>
                        <a:bodyPr/>
                        <a:lstStyle/>
                        <a:p>
                          <a:endParaRPr lang="en-US"/>
                        </a:p>
                      </a:txBody>
                      <a:tcPr anchor="ctr">
                        <a:blipFill>
                          <a:blip r:embed="rId7"/>
                          <a:stretch>
                            <a:fillRect l="-199338" t="-199338" r="-200662" b="-200000"/>
                          </a:stretch>
                        </a:blipFill>
                      </a:tcPr>
                    </a:tc>
                    <a:tc>
                      <a:txBody>
                        <a:bodyPr/>
                        <a:lstStyle/>
                        <a:p>
                          <a:endParaRPr lang="en-US"/>
                        </a:p>
                      </a:txBody>
                      <a:tcPr anchor="ctr">
                        <a:blipFill>
                          <a:blip r:embed="rId7"/>
                          <a:stretch>
                            <a:fillRect l="-301333" t="-199338" r="-102000" b="-200000"/>
                          </a:stretch>
                        </a:blipFill>
                      </a:tcPr>
                    </a:tc>
                    <a:tc>
                      <a:txBody>
                        <a:bodyPr/>
                        <a:lstStyle/>
                        <a:p>
                          <a:endParaRPr lang="en-US"/>
                        </a:p>
                      </a:txBody>
                      <a:tcPr anchor="ctr">
                        <a:blipFill>
                          <a:blip r:embed="rId7"/>
                          <a:stretch>
                            <a:fillRect l="-401333" t="-199338" r="-2000" b="-200000"/>
                          </a:stretch>
                        </a:blipFill>
                      </a:tcPr>
                    </a:tc>
                    <a:extLst>
                      <a:ext uri="{0D108BD9-81ED-4DB2-BD59-A6C34878D82A}">
                        <a16:rowId xmlns:a16="http://schemas.microsoft.com/office/drawing/2014/main" val="2799742780"/>
                      </a:ext>
                    </a:extLst>
                  </a:tr>
                  <a:tr h="914400">
                    <a:tc>
                      <a:txBody>
                        <a:bodyPr/>
                        <a:lstStyle/>
                        <a:p>
                          <a:endParaRPr lang="en-US"/>
                        </a:p>
                      </a:txBody>
                      <a:tcPr anchor="ctr">
                        <a:blipFill>
                          <a:blip r:embed="rId7"/>
                          <a:stretch>
                            <a:fillRect l="-667" t="-301333" r="-402667" b="-101333"/>
                          </a:stretch>
                        </a:blipFill>
                      </a:tcPr>
                    </a:tc>
                    <a:tc>
                      <a:txBody>
                        <a:bodyPr/>
                        <a:lstStyle/>
                        <a:p>
                          <a:endParaRPr lang="en-US"/>
                        </a:p>
                      </a:txBody>
                      <a:tcPr anchor="ctr">
                        <a:blipFill>
                          <a:blip r:embed="rId7"/>
                          <a:stretch>
                            <a:fillRect l="-100667" t="-301333" r="-302667" b="-101333"/>
                          </a:stretch>
                        </a:blipFill>
                      </a:tcPr>
                    </a:tc>
                    <a:tc>
                      <a:txBody>
                        <a:bodyPr/>
                        <a:lstStyle/>
                        <a:p>
                          <a:endParaRPr lang="en-US"/>
                        </a:p>
                      </a:txBody>
                      <a:tcPr anchor="ctr">
                        <a:blipFill>
                          <a:blip r:embed="rId7"/>
                          <a:stretch>
                            <a:fillRect l="-199338" t="-301333" r="-200662" b="-101333"/>
                          </a:stretch>
                        </a:blipFill>
                      </a:tcPr>
                    </a:tc>
                    <a:tc>
                      <a:txBody>
                        <a:bodyPr/>
                        <a:lstStyle/>
                        <a:p>
                          <a:endParaRPr lang="en-US"/>
                        </a:p>
                      </a:txBody>
                      <a:tcPr anchor="ctr">
                        <a:blipFill>
                          <a:blip r:embed="rId7"/>
                          <a:stretch>
                            <a:fillRect l="-301333" t="-301333" r="-102000" b="-101333"/>
                          </a:stretch>
                        </a:blipFill>
                      </a:tcPr>
                    </a:tc>
                    <a:tc>
                      <a:txBody>
                        <a:bodyPr/>
                        <a:lstStyle/>
                        <a:p>
                          <a:endParaRPr lang="en-US"/>
                        </a:p>
                      </a:txBody>
                      <a:tcPr anchor="ctr">
                        <a:blipFill>
                          <a:blip r:embed="rId7"/>
                          <a:stretch>
                            <a:fillRect l="-401333" t="-301333" r="-2000" b="-101333"/>
                          </a:stretch>
                        </a:blipFill>
                      </a:tcPr>
                    </a:tc>
                    <a:extLst>
                      <a:ext uri="{0D108BD9-81ED-4DB2-BD59-A6C34878D82A}">
                        <a16:rowId xmlns:a16="http://schemas.microsoft.com/office/drawing/2014/main" val="3201570230"/>
                      </a:ext>
                    </a:extLst>
                  </a:tr>
                  <a:tr h="914400">
                    <a:tc>
                      <a:txBody>
                        <a:bodyPr/>
                        <a:lstStyle/>
                        <a:p>
                          <a:endParaRPr lang="en-US"/>
                        </a:p>
                      </a:txBody>
                      <a:tcPr anchor="ctr">
                        <a:blipFill>
                          <a:blip r:embed="rId7"/>
                          <a:stretch>
                            <a:fillRect l="-667" t="-401333" r="-402667" b="-1333"/>
                          </a:stretch>
                        </a:blipFill>
                      </a:tcPr>
                    </a:tc>
                    <a:tc>
                      <a:txBody>
                        <a:bodyPr/>
                        <a:lstStyle/>
                        <a:p>
                          <a:endParaRPr lang="en-US"/>
                        </a:p>
                      </a:txBody>
                      <a:tcPr anchor="ctr">
                        <a:blipFill>
                          <a:blip r:embed="rId7"/>
                          <a:stretch>
                            <a:fillRect l="-100667" t="-401333" r="-302667" b="-1333"/>
                          </a:stretch>
                        </a:blipFill>
                      </a:tcPr>
                    </a:tc>
                    <a:tc>
                      <a:txBody>
                        <a:bodyPr/>
                        <a:lstStyle/>
                        <a:p>
                          <a:endParaRPr lang="en-US"/>
                        </a:p>
                      </a:txBody>
                      <a:tcPr anchor="ctr">
                        <a:blipFill>
                          <a:blip r:embed="rId7"/>
                          <a:stretch>
                            <a:fillRect l="-199338" t="-401333" r="-200662" b="-1333"/>
                          </a:stretch>
                        </a:blipFill>
                      </a:tcPr>
                    </a:tc>
                    <a:tc>
                      <a:txBody>
                        <a:bodyPr/>
                        <a:lstStyle/>
                        <a:p>
                          <a:endParaRPr lang="en-US"/>
                        </a:p>
                      </a:txBody>
                      <a:tcPr anchor="ctr">
                        <a:blipFill>
                          <a:blip r:embed="rId7"/>
                          <a:stretch>
                            <a:fillRect l="-301333" t="-401333" r="-102000" b="-1333"/>
                          </a:stretch>
                        </a:blipFill>
                      </a:tcPr>
                    </a:tc>
                    <a:tc>
                      <a:txBody>
                        <a:bodyPr/>
                        <a:lstStyle/>
                        <a:p>
                          <a:endParaRPr lang="en-US"/>
                        </a:p>
                      </a:txBody>
                      <a:tcPr anchor="ctr">
                        <a:blipFill>
                          <a:blip r:embed="rId7"/>
                          <a:stretch>
                            <a:fillRect l="-401333" t="-401333" r="-2000" b="-1333"/>
                          </a:stretch>
                        </a:blipFill>
                      </a:tcPr>
                    </a:tc>
                    <a:extLst>
                      <a:ext uri="{0D108BD9-81ED-4DB2-BD59-A6C34878D82A}">
                        <a16:rowId xmlns:a16="http://schemas.microsoft.com/office/drawing/2014/main" val="1436625315"/>
                      </a:ext>
                    </a:extLst>
                  </a:tr>
                </a:tbl>
              </a:graphicData>
            </a:graphic>
          </p:graphicFrame>
        </mc:Fallback>
      </mc:AlternateContent>
    </p:spTree>
    <p:extLst>
      <p:ext uri="{BB962C8B-B14F-4D97-AF65-F5344CB8AC3E}">
        <p14:creationId xmlns:p14="http://schemas.microsoft.com/office/powerpoint/2010/main" val="222849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childTnLst>
                          </p:cTn>
                        </p:par>
                        <p:par>
                          <p:cTn id="20" fill="hold">
                            <p:stCondLst>
                              <p:cond delay="500"/>
                            </p:stCondLst>
                            <p:childTnLst>
                              <p:par>
                                <p:cTn id="21" presetID="2" presetClass="entr" presetSubtype="4" decel="10000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図プレースホルダー 4"/>
          <p:cNvSpPr>
            <a:spLocks noGrp="1"/>
          </p:cNvSpPr>
          <p:nvPr>
            <p:ph type="pic" sz="quarter" idx="10"/>
          </p:nvPr>
        </p:nvSpPr>
        <p:spPr/>
      </p:sp>
      <p:sp>
        <p:nvSpPr>
          <p:cNvPr id="7" name="コンテンツ プレースホルダー 6"/>
          <p:cNvSpPr>
            <a:spLocks noGrp="1"/>
          </p:cNvSpPr>
          <p:nvPr>
            <p:ph sz="quarter" idx="11"/>
          </p:nvPr>
        </p:nvSpPr>
        <p:spPr/>
        <p:txBody>
          <a:bodyPr/>
          <a:lstStyle/>
          <a:p>
            <a:endParaRPr lang="en-US"/>
          </a:p>
        </p:txBody>
      </p:sp>
      <p:sp>
        <p:nvSpPr>
          <p:cNvPr id="8" name="コンテンツ プレースホルダー 7"/>
          <p:cNvSpPr>
            <a:spLocks noGrp="1"/>
          </p:cNvSpPr>
          <p:nvPr>
            <p:ph sz="quarter" idx="12"/>
          </p:nvPr>
        </p:nvSpPr>
        <p:spPr/>
        <p:txBody>
          <a:bodyPr/>
          <a:lstStyle/>
          <a:p>
            <a:endParaRPr lang="en-US"/>
          </a:p>
        </p:txBody>
      </p:sp>
      <p:sp>
        <p:nvSpPr>
          <p:cNvPr id="12" name="タイトル 11"/>
          <p:cNvSpPr>
            <a:spLocks noGrp="1"/>
          </p:cNvSpPr>
          <p:nvPr>
            <p:ph type="ctrTitle"/>
          </p:nvPr>
        </p:nvSpPr>
        <p:spPr/>
        <p:txBody>
          <a:bodyPr/>
          <a:lstStyle/>
          <a:p>
            <a:r>
              <a:rPr lang="en-US"/>
              <a:t>Integrasi Keislaman</a:t>
            </a:r>
            <a:endParaRPr lang="en-US" dirty="0"/>
          </a:p>
        </p:txBody>
      </p:sp>
      <p:sp>
        <p:nvSpPr>
          <p:cNvPr id="15" name="サブタイトル 14"/>
          <p:cNvSpPr>
            <a:spLocks noGrp="1"/>
          </p:cNvSpPr>
          <p:nvPr>
            <p:ph type="subTitle" idx="1"/>
          </p:nvPr>
        </p:nvSpPr>
        <p:spPr/>
        <p:txBody>
          <a:bodyPr>
            <a:normAutofit/>
          </a:bodyPr>
          <a:lstStyle/>
          <a:p>
            <a:r>
              <a:rPr lang="en-US"/>
              <a:t>Deteksi Kanker Kulit YOLO</a:t>
            </a:r>
            <a:endParaRPr lang="en-US" dirty="0"/>
          </a:p>
        </p:txBody>
      </p:sp>
      <p:sp>
        <p:nvSpPr>
          <p:cNvPr id="2" name="TextBox 1">
            <a:extLst>
              <a:ext uri="{FF2B5EF4-FFF2-40B4-BE49-F238E27FC236}">
                <a16:creationId xmlns:a16="http://schemas.microsoft.com/office/drawing/2014/main" id="{EFC33521-2674-2845-372E-768FCA39BFC1}"/>
              </a:ext>
            </a:extLst>
          </p:cNvPr>
          <p:cNvSpPr txBox="1"/>
          <p:nvPr/>
        </p:nvSpPr>
        <p:spPr>
          <a:xfrm>
            <a:off x="4936038" y="2295116"/>
            <a:ext cx="10585176" cy="2308324"/>
          </a:xfrm>
          <a:prstGeom prst="rect">
            <a:avLst/>
          </a:prstGeom>
          <a:noFill/>
        </p:spPr>
        <p:txBody>
          <a:bodyPr wrap="square" rtlCol="0">
            <a:spAutoFit/>
          </a:bodyPr>
          <a:lstStyle/>
          <a:p>
            <a:pPr algn="r"/>
            <a:r>
              <a:rPr lang="ar-SA" sz="4800">
                <a:solidFill>
                  <a:schemeClr val="accent1">
                    <a:lumMod val="20000"/>
                    <a:lumOff val="80000"/>
                  </a:schemeClr>
                </a:solidFill>
                <a:effectLst/>
                <a:latin typeface="Traditional Arabic" panose="02020603050405020304" pitchFamily="18" charset="-78"/>
                <a:cs typeface="Traditional Arabic" panose="02020603050405020304" pitchFamily="18" charset="-78"/>
              </a:rPr>
              <a:t>قَالَ تَزْرَعُوْنَ سَبْعَ سِنِيْنَ دَاَبًاۚ فَمَا حَصَدْتُّمْ فَذَرُوْهُ فِيْ سُنْۢبُلِهٖٓ اِلَّا قَلِيْلًا مِّمَّا تَأْكُلُوْنَ (٧٤) ثُمَّ يَأْتِيْ مِنْۢ بَعْدِ ذٰلِكَ سَبْعٌ شِدَادٌ يَّأْكُلْنَ مَا قَدَّمْتُمْ لَهُنَّ اِلَّا قَلِيْلًا مِّمَّا تُحْصِنُوْنَ (٨٤)</a:t>
            </a:r>
          </a:p>
        </p:txBody>
      </p:sp>
      <p:sp>
        <p:nvSpPr>
          <p:cNvPr id="3" name="TextBox 2">
            <a:extLst>
              <a:ext uri="{FF2B5EF4-FFF2-40B4-BE49-F238E27FC236}">
                <a16:creationId xmlns:a16="http://schemas.microsoft.com/office/drawing/2014/main" id="{0757D07E-7631-9E20-28EB-BB0DF0D472C5}"/>
              </a:ext>
            </a:extLst>
          </p:cNvPr>
          <p:cNvSpPr txBox="1"/>
          <p:nvPr/>
        </p:nvSpPr>
        <p:spPr>
          <a:xfrm>
            <a:off x="2879206" y="5359500"/>
            <a:ext cx="10441161" cy="1631216"/>
          </a:xfrm>
          <a:prstGeom prst="rect">
            <a:avLst/>
          </a:prstGeom>
          <a:noFill/>
        </p:spPr>
        <p:txBody>
          <a:bodyPr wrap="square" rtlCol="0">
            <a:spAutoFit/>
          </a:bodyPr>
          <a:lstStyle/>
          <a:p>
            <a:r>
              <a:rPr lang="en-ID" sz="2000" b="0">
                <a:solidFill>
                  <a:srgbClr val="ABB2BF"/>
                </a:solidFill>
                <a:effectLst/>
              </a:rPr>
              <a:t>Artinya: "(Yusuf) berkata, 'Bercocoktanamlah kamu tujuh tahun berturut-turut! Kemudian apa yang kamu tuai, biarkanlah di tangkainya, kecuali sedikit untuk kamu makan. Kemudian, sesudah itu akan datang tujuh (tahun) yang sangat sulit (paceklik) yang menghabiskan apa yang kamu simpan untuk menghadapinya, kecuali sedikit dari apa (bibit gandum) yang kamu simpan." (Yusuf: 47-48).</a:t>
            </a:r>
          </a:p>
        </p:txBody>
      </p:sp>
      <p:sp>
        <p:nvSpPr>
          <p:cNvPr id="4" name="TextBox 3">
            <a:extLst>
              <a:ext uri="{FF2B5EF4-FFF2-40B4-BE49-F238E27FC236}">
                <a16:creationId xmlns:a16="http://schemas.microsoft.com/office/drawing/2014/main" id="{79B19A93-83BD-B615-98D2-2DAD943784AD}"/>
              </a:ext>
            </a:extLst>
          </p:cNvPr>
          <p:cNvSpPr txBox="1"/>
          <p:nvPr/>
        </p:nvSpPr>
        <p:spPr>
          <a:xfrm>
            <a:off x="4607206" y="2695500"/>
            <a:ext cx="10585176" cy="584775"/>
          </a:xfrm>
          <a:prstGeom prst="rect">
            <a:avLst/>
          </a:prstGeom>
          <a:noFill/>
        </p:spPr>
        <p:txBody>
          <a:bodyPr wrap="square" rtlCol="0">
            <a:spAutoFit/>
          </a:bodyPr>
          <a:lstStyle/>
          <a:p>
            <a:pPr algn="r"/>
            <a:r>
              <a:rPr lang="ar-SA"/>
              <a:t>لِكُلِّ دَاءٍ دَوَاءٌ فَإِذَا أُصِيبَ دَوَاءُ الدَّاءِ بَرَأَ بِإِذْنِ اللَّهِ عَزَّ وَجَلَّ</a:t>
            </a:r>
          </a:p>
        </p:txBody>
      </p:sp>
      <p:sp>
        <p:nvSpPr>
          <p:cNvPr id="6" name="TextBox 5">
            <a:extLst>
              <a:ext uri="{FF2B5EF4-FFF2-40B4-BE49-F238E27FC236}">
                <a16:creationId xmlns:a16="http://schemas.microsoft.com/office/drawing/2014/main" id="{89F5AC06-07A9-B5CD-2387-91D5B4D2EDC4}"/>
              </a:ext>
            </a:extLst>
          </p:cNvPr>
          <p:cNvSpPr txBox="1"/>
          <p:nvPr/>
        </p:nvSpPr>
        <p:spPr>
          <a:xfrm>
            <a:off x="2879206" y="5334422"/>
            <a:ext cx="10441161" cy="1015663"/>
          </a:xfrm>
          <a:prstGeom prst="rect">
            <a:avLst/>
          </a:prstGeom>
          <a:noFill/>
        </p:spPr>
        <p:txBody>
          <a:bodyPr wrap="square" rtlCol="0">
            <a:spAutoFit/>
          </a:bodyPr>
          <a:lstStyle/>
          <a:p>
            <a:r>
              <a:rPr lang="en-ID" sz="2000">
                <a:solidFill>
                  <a:srgbClr val="ABB2BF"/>
                </a:solidFill>
              </a:rPr>
              <a:t>Artinya: “Setiap penyakit itu pasti ada obatnya. Oleh karena itu, barang siapa yang tepat dalam melakukan pengobatan suatu penyakit, maka dengan izin Allah ‘azza wa  jalla dia akan sembuh.” (HR. Muslim, Ibn Hiban, dan Hakim).</a:t>
            </a:r>
            <a:endParaRPr lang="en-ID" sz="2000" b="0">
              <a:solidFill>
                <a:srgbClr val="ABB2BF"/>
              </a:solidFill>
              <a:effectLst/>
            </a:endParaRPr>
          </a:p>
        </p:txBody>
      </p:sp>
    </p:spTree>
    <p:extLst>
      <p:ext uri="{BB962C8B-B14F-4D97-AF65-F5344CB8AC3E}">
        <p14:creationId xmlns:p14="http://schemas.microsoft.com/office/powerpoint/2010/main" val="33090225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5F221C7-7629-1D0F-BD16-9EC9A244D068}"/>
              </a:ext>
            </a:extLst>
          </p:cNvPr>
          <p:cNvSpPr>
            <a:spLocks noGrp="1"/>
          </p:cNvSpPr>
          <p:nvPr>
            <p:ph type="pic" sz="quarter" idx="10"/>
          </p:nvPr>
        </p:nvSpPr>
        <p:spPr/>
      </p:sp>
      <p:sp>
        <p:nvSpPr>
          <p:cNvPr id="3" name="Content Placeholder 2">
            <a:extLst>
              <a:ext uri="{FF2B5EF4-FFF2-40B4-BE49-F238E27FC236}">
                <a16:creationId xmlns:a16="http://schemas.microsoft.com/office/drawing/2014/main" id="{B2120479-00CA-8A29-05A3-D538D3078FC9}"/>
              </a:ext>
            </a:extLst>
          </p:cNvPr>
          <p:cNvSpPr>
            <a:spLocks noGrp="1"/>
          </p:cNvSpPr>
          <p:nvPr>
            <p:ph sz="quarter" idx="11"/>
          </p:nvPr>
        </p:nvSpPr>
        <p:spPr/>
        <p:txBody>
          <a:bodyPr/>
          <a:lstStyle/>
          <a:p>
            <a:endParaRPr lang="en-ID"/>
          </a:p>
        </p:txBody>
      </p:sp>
      <p:sp>
        <p:nvSpPr>
          <p:cNvPr id="4" name="Content Placeholder 3">
            <a:extLst>
              <a:ext uri="{FF2B5EF4-FFF2-40B4-BE49-F238E27FC236}">
                <a16:creationId xmlns:a16="http://schemas.microsoft.com/office/drawing/2014/main" id="{C7823F65-AD93-FB87-D807-625D4EFE0F78}"/>
              </a:ext>
            </a:extLst>
          </p:cNvPr>
          <p:cNvSpPr>
            <a:spLocks noGrp="1"/>
          </p:cNvSpPr>
          <p:nvPr>
            <p:ph sz="quarter" idx="12"/>
          </p:nvPr>
        </p:nvSpPr>
        <p:spPr/>
        <p:txBody>
          <a:bodyPr/>
          <a:lstStyle/>
          <a:p>
            <a:endParaRPr lang="en-ID"/>
          </a:p>
        </p:txBody>
      </p:sp>
      <p:sp>
        <p:nvSpPr>
          <p:cNvPr id="5" name="Title 4">
            <a:extLst>
              <a:ext uri="{FF2B5EF4-FFF2-40B4-BE49-F238E27FC236}">
                <a16:creationId xmlns:a16="http://schemas.microsoft.com/office/drawing/2014/main" id="{286D505D-56EC-84C4-1426-7F9F0B31F2A9}"/>
              </a:ext>
            </a:extLst>
          </p:cNvPr>
          <p:cNvSpPr>
            <a:spLocks noGrp="1"/>
          </p:cNvSpPr>
          <p:nvPr>
            <p:ph type="ctrTitle"/>
          </p:nvPr>
        </p:nvSpPr>
        <p:spPr/>
        <p:txBody>
          <a:bodyPr/>
          <a:lstStyle/>
          <a:p>
            <a:endParaRPr lang="en-ID"/>
          </a:p>
        </p:txBody>
      </p:sp>
      <p:sp>
        <p:nvSpPr>
          <p:cNvPr id="6" name="Subtitle 5">
            <a:extLst>
              <a:ext uri="{FF2B5EF4-FFF2-40B4-BE49-F238E27FC236}">
                <a16:creationId xmlns:a16="http://schemas.microsoft.com/office/drawing/2014/main" id="{2657F3B1-F060-ABD4-2546-93EA9CE75D72}"/>
              </a:ext>
            </a:extLst>
          </p:cNvPr>
          <p:cNvSpPr>
            <a:spLocks noGrp="1"/>
          </p:cNvSpPr>
          <p:nvPr>
            <p:ph type="subTitle" idx="1"/>
          </p:nvPr>
        </p:nvSpPr>
        <p:spPr/>
        <p:txBody>
          <a:bodyPr/>
          <a:lstStyle/>
          <a:p>
            <a:endParaRPr lang="en-ID"/>
          </a:p>
        </p:txBody>
      </p:sp>
      <p:pic>
        <p:nvPicPr>
          <p:cNvPr id="8" name="Picture 7">
            <a:extLst>
              <a:ext uri="{FF2B5EF4-FFF2-40B4-BE49-F238E27FC236}">
                <a16:creationId xmlns:a16="http://schemas.microsoft.com/office/drawing/2014/main" id="{86035B17-AABD-4085-4F54-F5E69B0AE21F}"/>
              </a:ext>
            </a:extLst>
          </p:cNvPr>
          <p:cNvPicPr>
            <a:picLocks noChangeAspect="1"/>
          </p:cNvPicPr>
          <p:nvPr/>
        </p:nvPicPr>
        <p:blipFill>
          <a:blip r:embed="rId2"/>
          <a:stretch>
            <a:fillRect/>
          </a:stretch>
        </p:blipFill>
        <p:spPr>
          <a:xfrm>
            <a:off x="4680121" y="4281367"/>
            <a:ext cx="8926171" cy="1724266"/>
          </a:xfrm>
          <a:prstGeom prst="rect">
            <a:avLst/>
          </a:prstGeom>
        </p:spPr>
      </p:pic>
    </p:spTree>
    <p:extLst>
      <p:ext uri="{BB962C8B-B14F-4D97-AF65-F5344CB8AC3E}">
        <p14:creationId xmlns:p14="http://schemas.microsoft.com/office/powerpoint/2010/main" val="1916449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a:t>Gracias!</a:t>
            </a:r>
            <a:endParaRPr lang="en-US" dirty="0"/>
          </a:p>
        </p:txBody>
      </p:sp>
      <p:sp>
        <p:nvSpPr>
          <p:cNvPr id="6" name="サブタイトル 5"/>
          <p:cNvSpPr>
            <a:spLocks noGrp="1"/>
          </p:cNvSpPr>
          <p:nvPr>
            <p:ph type="subTitle" idx="1"/>
          </p:nvPr>
        </p:nvSpPr>
        <p:spPr/>
        <p:txBody>
          <a:bodyPr>
            <a:normAutofit fontScale="92500" lnSpcReduction="10000"/>
          </a:bodyPr>
          <a:lstStyle/>
          <a:p>
            <a:r>
              <a:rPr lang="en-US" dirty="0"/>
              <a:t>Any Questions?</a:t>
            </a:r>
          </a:p>
        </p:txBody>
      </p:sp>
      <p:sp>
        <p:nvSpPr>
          <p:cNvPr id="7" name="テキスト プレースホルダー 6"/>
          <p:cNvSpPr>
            <a:spLocks noGrp="1"/>
          </p:cNvSpPr>
          <p:nvPr>
            <p:ph type="body" sz="quarter" idx="10"/>
          </p:nvPr>
        </p:nvSpPr>
        <p:spPr/>
        <p:txBody>
          <a:bodyPr>
            <a:normAutofit/>
          </a:bodyPr>
          <a:lstStyle/>
          <a:p>
            <a:endParaRPr lang="en-US" dirty="0"/>
          </a:p>
        </p:txBody>
      </p:sp>
      <p:sp>
        <p:nvSpPr>
          <p:cNvPr id="8" name="テキスト プレースホルダー 7"/>
          <p:cNvSpPr>
            <a:spLocks noGrp="1"/>
          </p:cNvSpPr>
          <p:nvPr>
            <p:ph type="body" sz="quarter" idx="11"/>
          </p:nvPr>
        </p:nvSpPr>
        <p:spPr/>
        <p:txBody>
          <a:bodyPr/>
          <a:lstStyle/>
          <a:p>
            <a:r>
              <a:rPr lang="en-US"/>
              <a:t>Huda Febrianto Nurrohman</a:t>
            </a:r>
            <a:endParaRPr lang="en-US" dirty="0"/>
          </a:p>
        </p:txBody>
      </p:sp>
    </p:spTree>
    <p:extLst>
      <p:ext uri="{BB962C8B-B14F-4D97-AF65-F5344CB8AC3E}">
        <p14:creationId xmlns:p14="http://schemas.microsoft.com/office/powerpoint/2010/main" val="42084587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Title">
  <a:themeElements>
    <a:clrScheme name="Procyon Emerald">
      <a:dk1>
        <a:srgbClr val="FFFFFF"/>
      </a:dk1>
      <a:lt1>
        <a:srgbClr val="FFFFFF"/>
      </a:lt1>
      <a:dk2>
        <a:srgbClr val="3F3F3F"/>
      </a:dk2>
      <a:lt2>
        <a:srgbClr val="FFFFFF"/>
      </a:lt2>
      <a:accent1>
        <a:srgbClr val="33CCCC"/>
      </a:accent1>
      <a:accent2>
        <a:srgbClr val="127CFC"/>
      </a:accent2>
      <a:accent3>
        <a:srgbClr val="0D54F3"/>
      </a:accent3>
      <a:accent4>
        <a:srgbClr val="8064A2"/>
      </a:accent4>
      <a:accent5>
        <a:srgbClr val="4BACC6"/>
      </a:accent5>
      <a:accent6>
        <a:srgbClr val="F79646"/>
      </a:accent6>
      <a:hlink>
        <a:srgbClr val="33CCCC"/>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Procyon Emerald">
      <a:dk1>
        <a:srgbClr val="FFFFFF"/>
      </a:dk1>
      <a:lt1>
        <a:srgbClr val="FFFFFF"/>
      </a:lt1>
      <a:dk2>
        <a:srgbClr val="3F3F3F"/>
      </a:dk2>
      <a:lt2>
        <a:srgbClr val="FFFFFF"/>
      </a:lt2>
      <a:accent1>
        <a:srgbClr val="33CCCC"/>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13417</TotalTime>
  <Words>2663</Words>
  <Application>Microsoft Office PowerPoint</Application>
  <PresentationFormat>Custom</PresentationFormat>
  <Paragraphs>787</Paragraphs>
  <Slides>8</Slides>
  <Notes>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vt:i4>
      </vt:variant>
    </vt:vector>
  </HeadingPairs>
  <TitlesOfParts>
    <vt:vector size="21" baseType="lpstr">
      <vt:lpstr>Arial</vt:lpstr>
      <vt:lpstr>Arial</vt:lpstr>
      <vt:lpstr>Bebas Neue Book</vt:lpstr>
      <vt:lpstr>Bebas Neue Regular</vt:lpstr>
      <vt:lpstr>Calibri</vt:lpstr>
      <vt:lpstr>Cambria Math</vt:lpstr>
      <vt:lpstr>Consolas</vt:lpstr>
      <vt:lpstr>Roboto Light</vt:lpstr>
      <vt:lpstr>Times New Roman</vt:lpstr>
      <vt:lpstr>Traditional Arabic</vt:lpstr>
      <vt:lpstr>Wingdings</vt:lpstr>
      <vt:lpstr>Title</vt:lpstr>
      <vt:lpstr>Contents</vt:lpstr>
      <vt:lpstr>YOLO</vt:lpstr>
      <vt:lpstr>LatarBELAKANG</vt:lpstr>
      <vt:lpstr>Alurpenelitian</vt:lpstr>
      <vt:lpstr>YOLOv7Architecture</vt:lpstr>
      <vt:lpstr>MetrikEvaluasi</vt:lpstr>
      <vt:lpstr>Integrasi Keislaman</vt:lpstr>
      <vt:lpstr>PowerPoint Presentation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Huda Febrianto Nurrohman</cp:lastModifiedBy>
  <cp:revision>295</cp:revision>
  <dcterms:created xsi:type="dcterms:W3CDTF">2015-01-09T17:56:04Z</dcterms:created>
  <dcterms:modified xsi:type="dcterms:W3CDTF">2023-01-13T08:31:00Z</dcterms:modified>
</cp:coreProperties>
</file>